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2" r:id="rId5"/>
    <p:sldId id="258" r:id="rId6"/>
    <p:sldId id="261" r:id="rId7"/>
    <p:sldId id="259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0" name="부제목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19" name="날짜 개체 틀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한쪽 모서리가 둥근 사각형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제목 개체 틀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5" name="날짜 개체 틀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5630920-0392-4A6E-969B-030135B9406D}" type="datetimeFigureOut">
              <a:rPr lang="ko-KR" altLang="en-US" smtClean="0"/>
              <a:t>2024-04-11</a:t>
            </a:fld>
            <a:endParaRPr lang="ko-KR" altLang="en-US"/>
          </a:p>
        </p:txBody>
      </p:sp>
      <p:sp>
        <p:nvSpPr>
          <p:cNvPr id="18" name="바닥글 개체 틀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0E458F6-F216-46C5-BEA9-0589B25B4CC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1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1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1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1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1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1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1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1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1828800"/>
          </a:xfrm>
        </p:spPr>
        <p:txBody>
          <a:bodyPr/>
          <a:lstStyle/>
          <a:p>
            <a:r>
              <a:rPr lang="ko-KR" altLang="en-US" dirty="0" smtClean="0"/>
              <a:t>업무 자동화</a:t>
            </a:r>
            <a:r>
              <a:rPr lang="en-US" altLang="ko-KR" dirty="0" smtClean="0"/>
              <a:t>(</a:t>
            </a:r>
            <a:r>
              <a:rPr lang="ko-KR" altLang="en-US" dirty="0" smtClean="0"/>
              <a:t>박주석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엑셀</a:t>
            </a:r>
            <a:endParaRPr lang="en-US" altLang="ko-KR" dirty="0" smtClean="0"/>
          </a:p>
          <a:p>
            <a:r>
              <a:rPr lang="en-US" altLang="ko-KR" dirty="0" smtClean="0"/>
              <a:t>2.</a:t>
            </a:r>
            <a:r>
              <a:rPr lang="ko-KR" altLang="en-US" dirty="0" smtClean="0"/>
              <a:t>한글</a:t>
            </a:r>
            <a:endParaRPr lang="en-US" altLang="ko-KR" dirty="0" smtClean="0"/>
          </a:p>
          <a:p>
            <a:r>
              <a:rPr lang="en-US" altLang="ko-KR" dirty="0" smtClean="0"/>
              <a:t>3.</a:t>
            </a:r>
            <a:r>
              <a:rPr lang="ko-KR" altLang="en-US" dirty="0" smtClean="0"/>
              <a:t>번역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1395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90864" cy="922114"/>
          </a:xfrm>
        </p:spPr>
        <p:txBody>
          <a:bodyPr/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엑셀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altLang="ko-KR" sz="1800" b="1" dirty="0" smtClean="0"/>
          </a:p>
          <a:p>
            <a:pPr marL="0" indent="0">
              <a:buNone/>
            </a:pPr>
            <a:r>
              <a:rPr lang="ko-KR" altLang="en-US" sz="3400" b="1" dirty="0"/>
              <a:t>엑셀 </a:t>
            </a:r>
            <a:r>
              <a:rPr lang="ko-KR" altLang="en-US" sz="3400" b="1" dirty="0" smtClean="0"/>
              <a:t>기초 교육자료</a:t>
            </a:r>
            <a:endParaRPr lang="en-US" altLang="ko-KR" sz="3400" b="1" dirty="0" smtClean="0"/>
          </a:p>
          <a:p>
            <a:pPr marL="0" indent="0">
              <a:buNone/>
            </a:pPr>
            <a:endParaRPr lang="en-US" altLang="ko-KR" sz="3400" dirty="0"/>
          </a:p>
          <a:p>
            <a:r>
              <a:rPr lang="ko-KR" altLang="en-US" sz="3400" b="1" dirty="0"/>
              <a:t>목표</a:t>
            </a:r>
            <a:r>
              <a:rPr lang="en-US" altLang="ko-KR" sz="3400" b="1" dirty="0"/>
              <a:t>:</a:t>
            </a:r>
            <a:r>
              <a:rPr lang="ko-KR" altLang="en-US" sz="3400" dirty="0"/>
              <a:t> 엑셀에서 데이터를 어떻게 쓰고</a:t>
            </a:r>
            <a:r>
              <a:rPr lang="en-US" altLang="ko-KR" sz="3400" dirty="0"/>
              <a:t>, </a:t>
            </a:r>
            <a:r>
              <a:rPr lang="ko-KR" altLang="en-US" sz="3400" dirty="0"/>
              <a:t>정렬하고</a:t>
            </a:r>
            <a:r>
              <a:rPr lang="en-US" altLang="ko-KR" sz="3400" dirty="0"/>
              <a:t>, </a:t>
            </a:r>
            <a:r>
              <a:rPr lang="ko-KR" altLang="en-US" sz="3400" dirty="0"/>
              <a:t>찾아내는지 배워요</a:t>
            </a:r>
            <a:r>
              <a:rPr lang="en-US" altLang="ko-KR" sz="3400" dirty="0"/>
              <a:t>.</a:t>
            </a:r>
          </a:p>
          <a:p>
            <a:r>
              <a:rPr lang="ko-KR" altLang="en-US" sz="3400" b="1" dirty="0"/>
              <a:t>활동</a:t>
            </a:r>
            <a:r>
              <a:rPr lang="en-US" altLang="ko-KR" sz="3400" b="1" dirty="0"/>
              <a:t>:</a:t>
            </a:r>
            <a:endParaRPr lang="ko-KR" altLang="en-US" sz="3400" dirty="0"/>
          </a:p>
          <a:p>
            <a:pPr lvl="1"/>
            <a:r>
              <a:rPr lang="ko-KR" altLang="en-US" sz="3400" dirty="0"/>
              <a:t>엑셀에서 새 시트 열기</a:t>
            </a:r>
            <a:r>
              <a:rPr lang="en-US" altLang="ko-KR" sz="3400" dirty="0"/>
              <a:t>, </a:t>
            </a:r>
            <a:r>
              <a:rPr lang="ko-KR" altLang="en-US" sz="3400" dirty="0"/>
              <a:t>데이터 입력해보기</a:t>
            </a:r>
          </a:p>
          <a:p>
            <a:pPr lvl="1"/>
            <a:r>
              <a:rPr lang="en-US" altLang="ko-KR" sz="3400" dirty="0"/>
              <a:t>'</a:t>
            </a:r>
            <a:r>
              <a:rPr lang="ko-KR" altLang="en-US" sz="3400" dirty="0"/>
              <a:t>정렬</a:t>
            </a:r>
            <a:r>
              <a:rPr lang="en-US" altLang="ko-KR" sz="3400" dirty="0"/>
              <a:t>'</a:t>
            </a:r>
            <a:r>
              <a:rPr lang="ko-KR" altLang="en-US" sz="3400" dirty="0"/>
              <a:t>과 </a:t>
            </a:r>
            <a:r>
              <a:rPr lang="en-US" altLang="ko-KR" sz="3400" dirty="0"/>
              <a:t>'</a:t>
            </a:r>
            <a:r>
              <a:rPr lang="ko-KR" altLang="en-US" sz="3400" dirty="0"/>
              <a:t>필터</a:t>
            </a:r>
            <a:r>
              <a:rPr lang="en-US" altLang="ko-KR" sz="3400" dirty="0"/>
              <a:t>' </a:t>
            </a:r>
            <a:r>
              <a:rPr lang="ko-KR" altLang="en-US" sz="3400" dirty="0"/>
              <a:t>기능으로 내 데이터를 쉽게 찾아보기</a:t>
            </a:r>
          </a:p>
          <a:p>
            <a:pPr lvl="1"/>
            <a:r>
              <a:rPr lang="ko-KR" altLang="en-US" sz="3400" dirty="0"/>
              <a:t>재미있는 예제로 데이터 재정렬 </a:t>
            </a:r>
            <a:r>
              <a:rPr lang="ko-KR" altLang="en-US" sz="3400" dirty="0" smtClean="0"/>
              <a:t>연습하기</a:t>
            </a:r>
            <a:endParaRPr lang="en-US" altLang="ko-KR" sz="3400" b="1" dirty="0" smtClean="0"/>
          </a:p>
          <a:p>
            <a:r>
              <a:rPr lang="ko-KR" altLang="en-US" sz="3400" b="1" dirty="0" smtClean="0"/>
              <a:t>목표</a:t>
            </a:r>
            <a:r>
              <a:rPr lang="en-US" altLang="ko-KR" sz="3400" b="1" dirty="0"/>
              <a:t>:</a:t>
            </a:r>
            <a:r>
              <a:rPr lang="ko-KR" altLang="en-US" sz="3400" dirty="0"/>
              <a:t> 피벗 테이블을 통해 데이터를 요약하고 분석하는 법을 배워요</a:t>
            </a:r>
            <a:r>
              <a:rPr lang="en-US" altLang="ko-KR" sz="3400" dirty="0"/>
              <a:t>.</a:t>
            </a:r>
          </a:p>
          <a:p>
            <a:r>
              <a:rPr lang="ko-KR" altLang="en-US" sz="3400" b="1" dirty="0"/>
              <a:t>활동</a:t>
            </a:r>
            <a:r>
              <a:rPr lang="en-US" altLang="ko-KR" sz="3400" b="1" dirty="0"/>
              <a:t>:</a:t>
            </a:r>
            <a:endParaRPr lang="ko-KR" altLang="en-US" sz="3400" dirty="0"/>
          </a:p>
          <a:p>
            <a:pPr marL="347472" lvl="1" indent="0">
              <a:buNone/>
            </a:pPr>
            <a:r>
              <a:rPr lang="ko-KR" altLang="en-US" sz="3400" dirty="0"/>
              <a:t>피벗 테이블 만들기 기본 단계 </a:t>
            </a:r>
            <a:r>
              <a:rPr lang="ko-KR" altLang="en-US" sz="3400" dirty="0" smtClean="0"/>
              <a:t>배우기</a:t>
            </a:r>
            <a:endParaRPr lang="en-US" altLang="ko-KR" sz="3400" dirty="0" smtClean="0"/>
          </a:p>
          <a:p>
            <a:pPr marL="0" indent="0">
              <a:buNone/>
            </a:pPr>
            <a:r>
              <a:rPr lang="ko-KR" altLang="en-US" sz="3400" dirty="0" smtClean="0"/>
              <a:t>      데이터 </a:t>
            </a:r>
            <a:r>
              <a:rPr lang="ko-KR" altLang="en-US" sz="3400" dirty="0"/>
              <a:t>안의 셀 하나를 선택하거나</a:t>
            </a:r>
            <a:r>
              <a:rPr lang="en-US" altLang="ko-KR" sz="3400" dirty="0"/>
              <a:t>, </a:t>
            </a:r>
            <a:r>
              <a:rPr lang="ko-KR" altLang="en-US" sz="3400" dirty="0"/>
              <a:t>데이터 전체를 선택합니다</a:t>
            </a:r>
            <a:r>
              <a:rPr lang="en-US" altLang="ko-KR" sz="3400" dirty="0"/>
              <a:t>.</a:t>
            </a:r>
          </a:p>
          <a:p>
            <a:r>
              <a:rPr lang="en-US" altLang="ko-KR" sz="3400" dirty="0"/>
              <a:t>[</a:t>
            </a:r>
            <a:r>
              <a:rPr lang="ko-KR" altLang="en-US" sz="3400" dirty="0"/>
              <a:t>삽입</a:t>
            </a:r>
            <a:r>
              <a:rPr lang="en-US" altLang="ko-KR" sz="3400" dirty="0"/>
              <a:t>]</a:t>
            </a:r>
            <a:r>
              <a:rPr lang="ko-KR" altLang="en-US" sz="3400" dirty="0"/>
              <a:t>의 </a:t>
            </a:r>
            <a:r>
              <a:rPr lang="en-US" altLang="ko-KR" sz="3400" dirty="0"/>
              <a:t>[</a:t>
            </a:r>
            <a:r>
              <a:rPr lang="ko-KR" altLang="en-US" sz="3400" dirty="0"/>
              <a:t>피벗 테이블</a:t>
            </a:r>
            <a:r>
              <a:rPr lang="en-US" altLang="ko-KR" sz="3400" dirty="0"/>
              <a:t>]</a:t>
            </a:r>
            <a:r>
              <a:rPr lang="ko-KR" altLang="en-US" sz="3400" dirty="0"/>
              <a:t>을 클릭합니다</a:t>
            </a:r>
            <a:r>
              <a:rPr lang="en-US" altLang="ko-KR" sz="3400" dirty="0"/>
              <a:t>.</a:t>
            </a:r>
          </a:p>
          <a:p>
            <a:r>
              <a:rPr lang="ko-KR" altLang="en-US" sz="3400" dirty="0"/>
              <a:t>범위가 맞게 설정되었는지 확인합니다</a:t>
            </a:r>
            <a:r>
              <a:rPr lang="en-US" altLang="ko-KR" sz="3400" dirty="0"/>
              <a:t>.</a:t>
            </a:r>
          </a:p>
          <a:p>
            <a:r>
              <a:rPr lang="ko-KR" altLang="en-US" sz="3400" dirty="0"/>
              <a:t>새 워크시트에 넣을지</a:t>
            </a:r>
            <a:r>
              <a:rPr lang="en-US" altLang="ko-KR" sz="3400" dirty="0"/>
              <a:t>, </a:t>
            </a:r>
            <a:r>
              <a:rPr lang="ko-KR" altLang="en-US" sz="3400" dirty="0"/>
              <a:t>현재 워크시트에 넣을지 선택합니다</a:t>
            </a:r>
            <a:r>
              <a:rPr lang="en-US" altLang="ko-KR" sz="3400" dirty="0"/>
              <a:t>.</a:t>
            </a:r>
          </a:p>
          <a:p>
            <a:r>
              <a:rPr lang="ko-KR" altLang="en-US" sz="3400" dirty="0"/>
              <a:t>새 워크시트를 선택한 상태에서 </a:t>
            </a:r>
            <a:r>
              <a:rPr lang="en-US" altLang="ko-KR" sz="3400" dirty="0"/>
              <a:t>[</a:t>
            </a:r>
            <a:r>
              <a:rPr lang="ko-KR" altLang="en-US" sz="3400" dirty="0"/>
              <a:t>확인</a:t>
            </a:r>
            <a:r>
              <a:rPr lang="en-US" altLang="ko-KR" sz="3400" dirty="0"/>
              <a:t>]</a:t>
            </a:r>
            <a:r>
              <a:rPr lang="ko-KR" altLang="en-US" sz="3400" dirty="0"/>
              <a:t>을 </a:t>
            </a:r>
            <a:r>
              <a:rPr lang="ko-KR" altLang="en-US" sz="3400" dirty="0" smtClean="0"/>
              <a:t>클릭</a:t>
            </a:r>
            <a:endParaRPr lang="en-US" altLang="ko-KR" sz="3400" dirty="0" smtClean="0"/>
          </a:p>
          <a:p>
            <a:r>
              <a:rPr lang="ko-KR" altLang="en-US" sz="3400" dirty="0"/>
              <a:t>워크시트가 추가되면서 피벗 테이블이 만들어집니다</a:t>
            </a:r>
            <a:r>
              <a:rPr lang="en-US" altLang="ko-KR" sz="3400" dirty="0"/>
              <a:t>.</a:t>
            </a:r>
          </a:p>
          <a:p>
            <a:pPr lvl="1"/>
            <a:r>
              <a:rPr lang="ko-KR" altLang="en-US" sz="3400" dirty="0" smtClean="0"/>
              <a:t>데이터 </a:t>
            </a:r>
            <a:r>
              <a:rPr lang="ko-KR" altLang="en-US" sz="3400" dirty="0"/>
              <a:t>분석하기 위한 피벗 테이블 활용법 익히기</a:t>
            </a:r>
          </a:p>
          <a:p>
            <a:pPr lvl="1"/>
            <a:r>
              <a:rPr lang="ko-KR" altLang="en-US" sz="3400" dirty="0"/>
              <a:t>실제 예제로 피벗 테이블로 데이터 </a:t>
            </a:r>
            <a:r>
              <a:rPr lang="ko-KR" altLang="en-US" sz="3400" dirty="0" smtClean="0"/>
              <a:t>요약해보기</a:t>
            </a:r>
            <a:endParaRPr lang="en-US" altLang="ko-KR" sz="3400" dirty="0" smtClean="0"/>
          </a:p>
          <a:p>
            <a:r>
              <a:rPr lang="ko-KR" altLang="en-US" sz="3400" b="1" dirty="0"/>
              <a:t>목표</a:t>
            </a:r>
            <a:r>
              <a:rPr lang="en-US" altLang="ko-KR" sz="3400" b="1" dirty="0"/>
              <a:t>:</a:t>
            </a:r>
            <a:r>
              <a:rPr lang="ko-KR" altLang="en-US" sz="3400" dirty="0"/>
              <a:t> 매크로를 이용해 반복되는 일들을 자동으로 처리하는 방법을 배워요</a:t>
            </a:r>
            <a:r>
              <a:rPr lang="en-US" altLang="ko-KR" sz="3400" dirty="0"/>
              <a:t>.</a:t>
            </a:r>
          </a:p>
          <a:p>
            <a:r>
              <a:rPr lang="ko-KR" altLang="en-US" sz="3400" b="1" dirty="0"/>
              <a:t>활동</a:t>
            </a:r>
            <a:r>
              <a:rPr lang="en-US" altLang="ko-KR" sz="3400" b="1" dirty="0"/>
              <a:t>:</a:t>
            </a:r>
            <a:endParaRPr lang="ko-KR" altLang="en-US" sz="3400" dirty="0"/>
          </a:p>
          <a:p>
            <a:pPr lvl="1"/>
            <a:r>
              <a:rPr lang="ko-KR" altLang="en-US" sz="3400" dirty="0"/>
              <a:t>매크로 기록하기 및 실행하기</a:t>
            </a:r>
          </a:p>
          <a:p>
            <a:pPr lvl="1"/>
            <a:r>
              <a:rPr lang="ko-KR" altLang="en-US" sz="3400" dirty="0"/>
              <a:t>간단한 매크로 수정하는 법 배우기</a:t>
            </a:r>
          </a:p>
          <a:p>
            <a:pPr lvl="1"/>
            <a:r>
              <a:rPr lang="ko-KR" altLang="en-US" sz="3400" dirty="0"/>
              <a:t>자주 하는 작업을 위한 매크로 만들어보기</a:t>
            </a:r>
          </a:p>
          <a:p>
            <a:r>
              <a:rPr lang="ko-KR" altLang="en-US" sz="3400" b="1" dirty="0"/>
              <a:t>목표</a:t>
            </a:r>
            <a:r>
              <a:rPr lang="en-US" altLang="ko-KR" sz="3400" b="1" dirty="0"/>
              <a:t>:</a:t>
            </a:r>
            <a:r>
              <a:rPr lang="ko-KR" altLang="en-US" sz="3400" dirty="0"/>
              <a:t> 지금까지 배운 엑셀 </a:t>
            </a:r>
            <a:r>
              <a:rPr lang="ko-KR" altLang="en-US" sz="3400" dirty="0" err="1"/>
              <a:t>스킬을</a:t>
            </a:r>
            <a:r>
              <a:rPr lang="ko-KR" altLang="en-US" sz="3400" dirty="0"/>
              <a:t> 실제 데이터에 적용해보며 복습하기</a:t>
            </a:r>
            <a:r>
              <a:rPr lang="en-US" altLang="ko-KR" sz="3400" dirty="0"/>
              <a:t>.</a:t>
            </a:r>
          </a:p>
          <a:p>
            <a:r>
              <a:rPr lang="ko-KR" altLang="en-US" sz="3400" b="1" dirty="0"/>
              <a:t>활동</a:t>
            </a:r>
            <a:r>
              <a:rPr lang="en-US" altLang="ko-KR" sz="3400" b="1" dirty="0"/>
              <a:t>:</a:t>
            </a:r>
            <a:endParaRPr lang="ko-KR" altLang="en-US" sz="3400" dirty="0"/>
          </a:p>
          <a:p>
            <a:pPr lvl="1"/>
            <a:r>
              <a:rPr lang="ko-KR" altLang="en-US" sz="3400" dirty="0"/>
              <a:t>당신의 업무에 관련된 데이터로 프로젝트 만들기</a:t>
            </a:r>
          </a:p>
          <a:p>
            <a:pPr lvl="1"/>
            <a:r>
              <a:rPr lang="ko-KR" altLang="en-US" sz="3400" dirty="0"/>
              <a:t>프로젝트 발표를 통해 피드백 받기</a:t>
            </a:r>
          </a:p>
          <a:p>
            <a:pPr lvl="1"/>
            <a:r>
              <a:rPr lang="ko-KR" altLang="en-US" sz="3400" dirty="0"/>
              <a:t>교육 과정을 통해 배운 점과 개선할 점 찾아보기</a:t>
            </a:r>
          </a:p>
          <a:p>
            <a:pPr lvl="1"/>
            <a:endParaRPr lang="ko-KR" altLang="en-US" dirty="0"/>
          </a:p>
          <a:p>
            <a:pPr marL="0" indent="0">
              <a:buNone/>
            </a:pP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518056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416824" cy="720080"/>
          </a:xfrm>
        </p:spPr>
        <p:txBody>
          <a:bodyPr/>
          <a:lstStyle/>
          <a:p>
            <a:r>
              <a:rPr lang="en-US" altLang="ko-KR" dirty="0"/>
              <a:t>1.</a:t>
            </a:r>
            <a:r>
              <a:rPr lang="ko-KR" altLang="en-US" dirty="0" smtClean="0"/>
              <a:t>엑셀</a:t>
            </a:r>
            <a:r>
              <a:rPr lang="en-US" altLang="ko-KR" dirty="0" smtClean="0"/>
              <a:t>+ </a:t>
            </a:r>
            <a:r>
              <a:rPr lang="ko-KR" altLang="en-US" dirty="0" smtClean="0"/>
              <a:t>자동화 과정 </a:t>
            </a:r>
            <a:r>
              <a:rPr lang="ko-KR" altLang="en-US" dirty="0" err="1" smtClean="0"/>
              <a:t>로직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268760"/>
            <a:ext cx="8183880" cy="4680520"/>
          </a:xfrm>
        </p:spPr>
        <p:txBody>
          <a:bodyPr>
            <a:normAutofit fontScale="32500" lnSpcReduction="20000"/>
          </a:bodyPr>
          <a:lstStyle/>
          <a:p>
            <a:r>
              <a:rPr lang="ko-KR" altLang="en-US" b="1" dirty="0"/>
              <a:t>데이터 정리 및 분석 </a:t>
            </a:r>
            <a:r>
              <a:rPr lang="ko-KR" altLang="en-US" b="1" dirty="0" smtClean="0"/>
              <a:t>자동화</a:t>
            </a:r>
            <a:endParaRPr lang="en-US" altLang="ko-KR" b="1" dirty="0" smtClean="0"/>
          </a:p>
          <a:p>
            <a:endParaRPr lang="ko-KR" altLang="en-US" b="1" dirty="0"/>
          </a:p>
          <a:p>
            <a:r>
              <a:rPr lang="en-US" altLang="ko-KR" dirty="0"/>
              <a:t>1. </a:t>
            </a:r>
            <a:r>
              <a:rPr lang="ko-KR" altLang="en-US" dirty="0"/>
              <a:t>데이터 </a:t>
            </a:r>
            <a:r>
              <a:rPr lang="ko-KR" altLang="en-US" dirty="0" smtClean="0"/>
              <a:t>클리닝</a:t>
            </a:r>
            <a:endParaRPr lang="en-US" altLang="ko-KR" dirty="0" smtClean="0"/>
          </a:p>
          <a:p>
            <a:endParaRPr lang="ko-KR" altLang="en-US" dirty="0"/>
          </a:p>
          <a:p>
            <a:r>
              <a:rPr lang="ko-KR" altLang="en-US" b="1" dirty="0"/>
              <a:t>상황</a:t>
            </a:r>
            <a:r>
              <a:rPr lang="en-US" altLang="ko-KR" b="1" dirty="0"/>
              <a:t>:</a:t>
            </a:r>
            <a:r>
              <a:rPr lang="ko-KR" altLang="en-US" dirty="0"/>
              <a:t> 엑셀 </a:t>
            </a:r>
            <a:r>
              <a:rPr lang="ko-KR" altLang="en-US" dirty="0" err="1"/>
              <a:t>데이터셋에</a:t>
            </a:r>
            <a:r>
              <a:rPr lang="ko-KR" altLang="en-US" dirty="0"/>
              <a:t> 중복 값</a:t>
            </a:r>
            <a:r>
              <a:rPr lang="en-US" altLang="ko-KR" dirty="0"/>
              <a:t>, </a:t>
            </a:r>
            <a:r>
              <a:rPr lang="ko-KR" altLang="en-US" dirty="0"/>
              <a:t>누락된 정보</a:t>
            </a:r>
            <a:r>
              <a:rPr lang="en-US" altLang="ko-KR" dirty="0"/>
              <a:t>, </a:t>
            </a:r>
            <a:r>
              <a:rPr lang="ko-KR" altLang="en-US" dirty="0"/>
              <a:t>형식이 잘못된 데이터가 섞여 있습니다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ko-KR" altLang="en-US" b="1" dirty="0"/>
              <a:t>자동화</a:t>
            </a:r>
            <a:r>
              <a:rPr lang="en-US" altLang="ko-KR" b="1" dirty="0"/>
              <a:t>:</a:t>
            </a:r>
            <a:r>
              <a:rPr lang="ko-KR" altLang="en-US" dirty="0"/>
              <a:t> </a:t>
            </a:r>
            <a:r>
              <a:rPr lang="ko-KR" altLang="en-US" dirty="0" err="1"/>
              <a:t>챗</a:t>
            </a:r>
            <a:r>
              <a:rPr lang="en-US" altLang="ko-KR" dirty="0" err="1"/>
              <a:t>GPT</a:t>
            </a:r>
            <a:r>
              <a:rPr lang="ko-KR" altLang="en-US" dirty="0"/>
              <a:t>에게 데이터 클리닝에 관한 </a:t>
            </a:r>
            <a:r>
              <a:rPr lang="ko-KR" altLang="en-US" dirty="0" err="1"/>
              <a:t>로직을</a:t>
            </a:r>
            <a:r>
              <a:rPr lang="ko-KR" altLang="en-US" dirty="0"/>
              <a:t> 설명하고</a:t>
            </a:r>
            <a:r>
              <a:rPr lang="en-US" altLang="ko-KR" dirty="0"/>
              <a:t>, </a:t>
            </a:r>
            <a:r>
              <a:rPr lang="ko-KR" altLang="en-US" dirty="0"/>
              <a:t>해당 </a:t>
            </a:r>
            <a:r>
              <a:rPr lang="ko-KR" altLang="en-US" dirty="0" err="1"/>
              <a:t>로직에</a:t>
            </a:r>
            <a:r>
              <a:rPr lang="ko-KR" altLang="en-US" dirty="0"/>
              <a:t> 기반한 </a:t>
            </a:r>
            <a:r>
              <a:rPr lang="en-US" altLang="ko-KR" dirty="0"/>
              <a:t>VBA </a:t>
            </a:r>
            <a:r>
              <a:rPr lang="ko-KR" altLang="en-US" dirty="0"/>
              <a:t>코드나 매크로 스크립트를 작성해달라고 </a:t>
            </a:r>
            <a:r>
              <a:rPr lang="ko-KR" altLang="en-US" dirty="0" err="1" smtClean="0"/>
              <a:t>요청합니</a:t>
            </a:r>
            <a:endParaRPr lang="en-US" altLang="ko-KR" dirty="0"/>
          </a:p>
          <a:p>
            <a:r>
              <a:rPr lang="ko-KR" altLang="en-US" dirty="0" smtClean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예를 들어</a:t>
            </a:r>
            <a:r>
              <a:rPr lang="en-US" altLang="ko-KR" dirty="0"/>
              <a:t>, </a:t>
            </a:r>
            <a:r>
              <a:rPr lang="ko-KR" altLang="en-US" dirty="0"/>
              <a:t>특정 열에서 중복 값을 찾아 제거하거나</a:t>
            </a:r>
            <a:r>
              <a:rPr lang="en-US" altLang="ko-KR" dirty="0"/>
              <a:t>, </a:t>
            </a:r>
            <a:r>
              <a:rPr lang="ko-KR" altLang="en-US" dirty="0"/>
              <a:t>누락된 정보를 기본값으로 채우는 스크립트를 생성할 수 있습니다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2. </a:t>
            </a:r>
            <a:r>
              <a:rPr lang="ko-KR" altLang="en-US" dirty="0"/>
              <a:t>데이터 </a:t>
            </a:r>
            <a:r>
              <a:rPr lang="ko-KR" altLang="en-US" dirty="0" smtClean="0"/>
              <a:t>분석</a:t>
            </a:r>
            <a:endParaRPr lang="en-US" altLang="ko-KR" dirty="0" smtClean="0"/>
          </a:p>
          <a:p>
            <a:endParaRPr lang="ko-KR" altLang="en-US" dirty="0"/>
          </a:p>
          <a:p>
            <a:r>
              <a:rPr lang="ko-KR" altLang="en-US" b="1" dirty="0"/>
              <a:t>상황</a:t>
            </a:r>
            <a:r>
              <a:rPr lang="en-US" altLang="ko-KR" b="1" dirty="0"/>
              <a:t>:</a:t>
            </a:r>
            <a:r>
              <a:rPr lang="ko-KR" altLang="en-US" dirty="0"/>
              <a:t> 판매 데이터에 기반해 월별 매출 추이와 가장 잘 팔리는 제품을 분석하고 </a:t>
            </a:r>
            <a:r>
              <a:rPr lang="ko-KR" altLang="en-US" dirty="0" smtClean="0"/>
              <a:t>싶습니다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ko-KR" altLang="en-US" b="1" dirty="0"/>
              <a:t>자동화</a:t>
            </a:r>
            <a:r>
              <a:rPr lang="en-US" altLang="ko-KR" b="1" dirty="0"/>
              <a:t>:</a:t>
            </a:r>
            <a:r>
              <a:rPr lang="ko-KR" altLang="en-US" dirty="0"/>
              <a:t> </a:t>
            </a:r>
            <a:r>
              <a:rPr lang="ko-KR" altLang="en-US" dirty="0" err="1"/>
              <a:t>챗</a:t>
            </a:r>
            <a:r>
              <a:rPr lang="en-US" altLang="ko-KR" dirty="0" err="1"/>
              <a:t>GPT</a:t>
            </a:r>
            <a:r>
              <a:rPr lang="ko-KR" altLang="en-US" dirty="0"/>
              <a:t>에게 매출 데이터 분석을 위한 절차를 질문하고</a:t>
            </a:r>
            <a:r>
              <a:rPr lang="en-US" altLang="ko-KR" dirty="0"/>
              <a:t>, </a:t>
            </a:r>
            <a:r>
              <a:rPr lang="ko-KR" altLang="en-US" dirty="0"/>
              <a:t>피벗 테이블 생성</a:t>
            </a:r>
            <a:r>
              <a:rPr lang="en-US" altLang="ko-KR" dirty="0"/>
              <a:t>, </a:t>
            </a:r>
            <a:r>
              <a:rPr lang="ko-KR" altLang="en-US" dirty="0"/>
              <a:t>특정 조건에 따른 데이터 </a:t>
            </a:r>
            <a:r>
              <a:rPr lang="ko-KR" altLang="en-US" dirty="0" err="1"/>
              <a:t>필터링</a:t>
            </a:r>
            <a:r>
              <a:rPr lang="ko-KR" altLang="en-US" dirty="0"/>
              <a:t> 방법 등에 대한 </a:t>
            </a:r>
            <a:r>
              <a:rPr lang="ko-KR" altLang="en-US" dirty="0" smtClean="0"/>
              <a:t>단계</a:t>
            </a:r>
            <a:endParaRPr lang="en-US" altLang="ko-KR" dirty="0"/>
          </a:p>
          <a:p>
            <a:r>
              <a:rPr lang="ko-KR" altLang="en-US" dirty="0" smtClean="0"/>
              <a:t>별 </a:t>
            </a:r>
            <a:r>
              <a:rPr lang="ko-KR" altLang="en-US" dirty="0"/>
              <a:t>지침을 받습니다</a:t>
            </a:r>
            <a:r>
              <a:rPr lang="en-US" altLang="ko-KR" dirty="0"/>
              <a:t>. 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분석 결과를 요약하는 방법에 대한 스크립트나 매크로 코드를 작성해달라고 요청할 수도 있습니다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ko-KR" altLang="en-US" b="1" dirty="0"/>
              <a:t>보고서 자동 </a:t>
            </a:r>
            <a:r>
              <a:rPr lang="ko-KR" altLang="en-US" b="1" dirty="0" smtClean="0"/>
              <a:t>작성</a:t>
            </a:r>
            <a:endParaRPr lang="en-US" altLang="ko-KR" b="1" dirty="0" smtClean="0"/>
          </a:p>
          <a:p>
            <a:endParaRPr lang="ko-KR" altLang="en-US" b="1" dirty="0"/>
          </a:p>
          <a:p>
            <a:r>
              <a:rPr lang="en-US" altLang="ko-KR" dirty="0"/>
              <a:t>1. </a:t>
            </a:r>
            <a:r>
              <a:rPr lang="ko-KR" altLang="en-US" dirty="0"/>
              <a:t>주간 보고서 </a:t>
            </a:r>
            <a:r>
              <a:rPr lang="ko-KR" altLang="en-US" dirty="0" smtClean="0"/>
              <a:t>자동화</a:t>
            </a:r>
            <a:endParaRPr lang="ko-KR" altLang="en-US" dirty="0"/>
          </a:p>
          <a:p>
            <a:r>
              <a:rPr lang="ko-KR" altLang="en-US" b="1" dirty="0"/>
              <a:t>상황</a:t>
            </a:r>
            <a:r>
              <a:rPr lang="en-US" altLang="ko-KR" b="1" dirty="0"/>
              <a:t>:</a:t>
            </a:r>
            <a:r>
              <a:rPr lang="ko-KR" altLang="en-US" dirty="0"/>
              <a:t> 매주 반복되는 데이터 입력과 분석을 통해 주간 보고서를 생성해야 합니다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ko-KR" altLang="en-US" b="1" dirty="0"/>
              <a:t>자동화</a:t>
            </a:r>
            <a:r>
              <a:rPr lang="en-US" altLang="ko-KR" b="1" dirty="0"/>
              <a:t>:</a:t>
            </a:r>
            <a:r>
              <a:rPr lang="ko-KR" altLang="en-US" dirty="0"/>
              <a:t> </a:t>
            </a:r>
            <a:r>
              <a:rPr lang="ko-KR" altLang="en-US" dirty="0" err="1"/>
              <a:t>챗</a:t>
            </a:r>
            <a:r>
              <a:rPr lang="en-US" altLang="ko-KR" dirty="0" err="1"/>
              <a:t>GPT</a:t>
            </a:r>
            <a:r>
              <a:rPr lang="ko-KR" altLang="en-US" dirty="0"/>
              <a:t>에게 주간 데이터를 분석하고 보고서 형식으로 요약하는 방법에 대해 문의합니다</a:t>
            </a:r>
            <a:r>
              <a:rPr lang="en-US" altLang="ko-KR" dirty="0"/>
              <a:t>. </a:t>
            </a:r>
            <a:r>
              <a:rPr lang="ko-KR" altLang="en-US" dirty="0"/>
              <a:t>이를 기반으로 </a:t>
            </a:r>
            <a:r>
              <a:rPr lang="en-US" altLang="ko-KR" dirty="0"/>
              <a:t>VBA </a:t>
            </a:r>
            <a:r>
              <a:rPr lang="ko-KR" altLang="en-US" dirty="0"/>
              <a:t>스크립트를 작성하여</a:t>
            </a:r>
            <a:r>
              <a:rPr lang="en-US" altLang="ko-KR" dirty="0"/>
              <a:t>, </a:t>
            </a:r>
            <a:r>
              <a:rPr lang="ko-KR" altLang="en-US" dirty="0"/>
              <a:t>매주 자동으로 데이터를 </a:t>
            </a:r>
            <a:r>
              <a:rPr lang="ko-KR" altLang="en-US" dirty="0" smtClean="0"/>
              <a:t>분석</a:t>
            </a:r>
            <a:endParaRPr lang="en-US" altLang="ko-KR" dirty="0"/>
          </a:p>
          <a:p>
            <a:r>
              <a:rPr lang="ko-KR" altLang="en-US" dirty="0" smtClean="0"/>
              <a:t>하고 </a:t>
            </a:r>
            <a:r>
              <a:rPr lang="ko-KR" altLang="en-US" dirty="0"/>
              <a:t>그 결과를 특정 템플릿에 맞춰 엑셀 시트에 입력하도록 설정할 수 있습니다</a:t>
            </a:r>
            <a:r>
              <a:rPr lang="en-US" altLang="ko-KR" dirty="0"/>
              <a:t>.</a:t>
            </a:r>
          </a:p>
          <a:p>
            <a:endParaRPr lang="en-US" altLang="ko-KR" b="1" dirty="0" smtClean="0"/>
          </a:p>
          <a:p>
            <a:r>
              <a:rPr lang="ko-KR" altLang="en-US" b="1" dirty="0" smtClean="0"/>
              <a:t>데이터 입력 및 업데이트 자동화</a:t>
            </a:r>
          </a:p>
          <a:p>
            <a:r>
              <a:rPr lang="en-US" altLang="ko-KR" dirty="0" smtClean="0"/>
              <a:t>1. </a:t>
            </a:r>
            <a:r>
              <a:rPr lang="ko-KR" altLang="en-US" dirty="0" smtClean="0"/>
              <a:t>폼 데이터 자동 입력</a:t>
            </a:r>
          </a:p>
          <a:p>
            <a:r>
              <a:rPr lang="ko-KR" altLang="en-US" b="1" dirty="0" smtClean="0"/>
              <a:t>상황</a:t>
            </a:r>
            <a:r>
              <a:rPr lang="en-US" altLang="ko-KR" b="1" dirty="0" smtClean="0"/>
              <a:t>:</a:t>
            </a:r>
            <a:r>
              <a:rPr lang="ko-KR" altLang="en-US" dirty="0" smtClean="0"/>
              <a:t> 웹사이트에서 수집한 데이터를 엑셀에 자동으로 입력하고 싶습니다</a:t>
            </a:r>
            <a:r>
              <a:rPr lang="en-US" altLang="ko-KR" dirty="0" smtClean="0"/>
              <a:t>.</a:t>
            </a:r>
            <a:endParaRPr lang="en-US" altLang="ko-KR" dirty="0" smtClean="0"/>
          </a:p>
          <a:p>
            <a:r>
              <a:rPr lang="ko-KR" altLang="en-US" b="1" dirty="0" smtClean="0"/>
              <a:t>자동화</a:t>
            </a:r>
            <a:r>
              <a:rPr lang="en-US" altLang="ko-KR" b="1" dirty="0" smtClean="0"/>
              <a:t>:</a:t>
            </a:r>
            <a:r>
              <a:rPr lang="ko-KR" altLang="en-US" dirty="0" smtClean="0"/>
              <a:t> 웹에서 데이터를 추출하는 방법에 대해 </a:t>
            </a:r>
            <a:r>
              <a:rPr lang="ko-KR" altLang="en-US" dirty="0" err="1" smtClean="0"/>
              <a:t>챗</a:t>
            </a:r>
            <a:r>
              <a:rPr lang="en-US" altLang="ko-KR" dirty="0" err="1" smtClean="0"/>
              <a:t>GPT</a:t>
            </a:r>
            <a:r>
              <a:rPr lang="ko-KR" altLang="en-US" dirty="0" smtClean="0"/>
              <a:t>에게 문의한 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추출한 데이터를 엑셀에 자동으로 입력하는 </a:t>
            </a:r>
            <a:r>
              <a:rPr lang="en-US" altLang="ko-KR" dirty="0" smtClean="0"/>
              <a:t>VBA </a:t>
            </a:r>
            <a:r>
              <a:rPr lang="ko-KR" altLang="en-US" dirty="0" smtClean="0"/>
              <a:t>코드를 작성해달라고 요청합니다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예를 들어</a:t>
            </a:r>
            <a:r>
              <a:rPr lang="en-US" altLang="ko-KR" dirty="0" smtClean="0"/>
              <a:t>, </a:t>
            </a:r>
            <a:r>
              <a:rPr lang="en-US" altLang="ko-KR" dirty="0" smtClean="0"/>
              <a:t>API</a:t>
            </a:r>
            <a:endParaRPr lang="en-US" altLang="ko-KR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호출을 통해 데이터를 받아 엑셀 파일에 자동으로 채우는 스크립트를 개발할 수 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이러한 방식으로 </a:t>
            </a:r>
            <a:r>
              <a:rPr lang="ko-KR" altLang="en-US" dirty="0" err="1" smtClean="0"/>
              <a:t>챗</a:t>
            </a:r>
            <a:r>
              <a:rPr lang="en-US" altLang="ko-KR" dirty="0" err="1" smtClean="0"/>
              <a:t>GPT</a:t>
            </a:r>
            <a:r>
              <a:rPr lang="ko-KR" altLang="en-US" dirty="0" smtClean="0"/>
              <a:t>를 활용하면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반복적이고 시간 소모적인 엑셀 작업을 자동화하여 업무 효율성을 크게 향상시킬 수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주의할 점은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자동화 스크립트를 개발하기 전에 정확한 요구 사항과 프로세스를 명확히 정의하는 것이 중요합니다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18094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14" y="1060168"/>
            <a:ext cx="4290910" cy="212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56991"/>
            <a:ext cx="3096344" cy="2419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80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</a:t>
            </a:r>
            <a:r>
              <a:rPr lang="ko-KR" altLang="en-US" dirty="0" smtClean="0"/>
              <a:t>한글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2800" dirty="0" smtClean="0"/>
              <a:t>주로 공문이나 보고서 올리고 사내에 있는 </a:t>
            </a:r>
            <a:r>
              <a:rPr lang="ko-KR" altLang="en-US" sz="2800" dirty="0" err="1" smtClean="0"/>
              <a:t>규정에대해서</a:t>
            </a:r>
            <a:r>
              <a:rPr lang="ko-KR" altLang="en-US" sz="2800" dirty="0" smtClean="0"/>
              <a:t> 편집을 </a:t>
            </a:r>
            <a:r>
              <a:rPr lang="ko-KR" altLang="en-US" sz="2800" dirty="0" err="1" smtClean="0"/>
              <a:t>할때</a:t>
            </a:r>
            <a:r>
              <a:rPr lang="ko-KR" altLang="en-US" sz="2800" dirty="0" smtClean="0"/>
              <a:t> 사용 </a:t>
            </a:r>
            <a:r>
              <a:rPr lang="ko-KR" altLang="en-US" sz="2800" dirty="0" err="1" smtClean="0"/>
              <a:t>하고있습니다</a:t>
            </a:r>
            <a:r>
              <a:rPr lang="en-US" altLang="ko-KR" sz="2800" dirty="0" smtClean="0"/>
              <a:t>.</a:t>
            </a:r>
          </a:p>
          <a:p>
            <a:r>
              <a:rPr lang="ko-KR" altLang="en-US" dirty="0" smtClean="0"/>
              <a:t>해당 보고서의 억양 양식 </a:t>
            </a:r>
            <a:r>
              <a:rPr lang="ko-KR" altLang="en-US" dirty="0" err="1" smtClean="0"/>
              <a:t>오탈자검사등</a:t>
            </a:r>
            <a:endParaRPr lang="en-US" altLang="ko-KR" dirty="0" smtClean="0"/>
          </a:p>
          <a:p>
            <a:r>
              <a:rPr lang="ko-KR" altLang="en-US" dirty="0" smtClean="0"/>
              <a:t>간단한 프롬프트 </a:t>
            </a:r>
            <a:endParaRPr lang="en-US" altLang="ko-KR" dirty="0" smtClean="0"/>
          </a:p>
          <a:p>
            <a:r>
              <a:rPr lang="ko-KR" altLang="en-US" dirty="0" smtClean="0"/>
              <a:t>양식화 </a:t>
            </a:r>
            <a:r>
              <a:rPr lang="ko-KR" altLang="en-US" dirty="0" smtClean="0"/>
              <a:t>하고 자동화하기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8971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예 시</a:t>
            </a:r>
            <a:endParaRPr lang="ko-KR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7"/>
            <a:ext cx="3665141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3968" y="1412776"/>
            <a:ext cx="419235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613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6120680" cy="93610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3.</a:t>
            </a:r>
            <a:r>
              <a:rPr lang="ko-KR" altLang="en-US" dirty="0" smtClean="0"/>
              <a:t>번역</a:t>
            </a:r>
            <a:r>
              <a:rPr lang="en-US" altLang="ko-KR" dirty="0"/>
              <a:t>	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9552" y="1628800"/>
            <a:ext cx="8183880" cy="4187952"/>
          </a:xfrm>
        </p:spPr>
        <p:txBody>
          <a:bodyPr/>
          <a:lstStyle/>
          <a:p>
            <a:r>
              <a:rPr lang="ko-KR" altLang="en-US" dirty="0" smtClean="0"/>
              <a:t>아직 정확한 아이디어가 없습니다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6836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모양">
  <a:themeElements>
    <a:clrScheme name="모양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모양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모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40</TotalTime>
  <Words>529</Words>
  <Application>Microsoft Office PowerPoint</Application>
  <PresentationFormat>화면 슬라이드 쇼(4:3)</PresentationFormat>
  <Paragraphs>70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모양</vt:lpstr>
      <vt:lpstr>업무 자동화(박주석)</vt:lpstr>
      <vt:lpstr>1.엑셀</vt:lpstr>
      <vt:lpstr>1.엑셀+ 자동화 과정 로직</vt:lpstr>
      <vt:lpstr>PowerPoint 프레젠테이션</vt:lpstr>
      <vt:lpstr>2.한글</vt:lpstr>
      <vt:lpstr>예 시</vt:lpstr>
      <vt:lpstr>3.번역 </vt:lpstr>
    </vt:vector>
  </TitlesOfParts>
  <Company>drcc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업무 자동화(박주석)</dc:title>
  <dc:creator>user</dc:creator>
  <cp:lastModifiedBy>user</cp:lastModifiedBy>
  <cp:revision>9</cp:revision>
  <dcterms:created xsi:type="dcterms:W3CDTF">2024-04-11T07:54:12Z</dcterms:created>
  <dcterms:modified xsi:type="dcterms:W3CDTF">2024-04-11T09:42:09Z</dcterms:modified>
</cp:coreProperties>
</file>