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60" r:id="rId4"/>
    <p:sldId id="262" r:id="rId5"/>
    <p:sldId id="263" r:id="rId6"/>
    <p:sldId id="258" r:id="rId7"/>
    <p:sldId id="261" r:id="rId8"/>
    <p:sldId id="266" r:id="rId9"/>
    <p:sldId id="259" r:id="rId10"/>
    <p:sldId id="267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2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4C2BE-619C-42DC-A1DD-E5A8CFA544B1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F6AEC-4E7D-4042-B49B-7CD240B0FE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206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F6AEC-4E7D-4042-B49B-7CD240B0FE2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94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5630920-0392-4A6E-969B-030135B9406D}" type="datetimeFigureOut">
              <a:rPr lang="ko-KR" altLang="en-US" smtClean="0"/>
              <a:t>2024-04-25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828800"/>
          </a:xfrm>
        </p:spPr>
        <p:txBody>
          <a:bodyPr/>
          <a:lstStyle/>
          <a:p>
            <a:r>
              <a:rPr lang="ko-KR" altLang="en-US" dirty="0" smtClean="0"/>
              <a:t>업무 </a:t>
            </a:r>
            <a:r>
              <a:rPr lang="ko-KR" altLang="en-US" dirty="0" smtClean="0"/>
              <a:t>자동화 비법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err="1" smtClean="0"/>
              <a:t>shen</a:t>
            </a:r>
            <a:r>
              <a:rPr lang="en-US" altLang="ko-KR" dirty="0" smtClean="0"/>
              <a:t>(</a:t>
            </a:r>
            <a:r>
              <a:rPr lang="ko-KR" altLang="en-US" dirty="0" smtClean="0"/>
              <a:t>박주석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엑셀</a:t>
            </a:r>
            <a:endParaRPr lang="en-US" altLang="ko-KR" dirty="0" smtClean="0"/>
          </a:p>
          <a:p>
            <a:r>
              <a:rPr lang="en-US" altLang="ko-KR" dirty="0" smtClean="0"/>
              <a:t>2.</a:t>
            </a:r>
            <a:r>
              <a:rPr lang="ko-KR" altLang="en-US" dirty="0" smtClean="0"/>
              <a:t>한글</a:t>
            </a:r>
            <a:endParaRPr lang="en-US" altLang="ko-KR" dirty="0" smtClean="0"/>
          </a:p>
          <a:p>
            <a:r>
              <a:rPr lang="en-US" altLang="ko-KR" dirty="0" smtClean="0"/>
              <a:t>3.</a:t>
            </a:r>
            <a:r>
              <a:rPr lang="ko-KR" altLang="en-US" dirty="0" smtClean="0"/>
              <a:t>번역</a:t>
            </a:r>
            <a:endParaRPr lang="en-US" altLang="ko-KR" dirty="0" smtClean="0"/>
          </a:p>
          <a:p>
            <a:r>
              <a:rPr lang="en-US" altLang="ko-KR" dirty="0" smtClean="0"/>
              <a:t>4.</a:t>
            </a:r>
            <a:r>
              <a:rPr lang="ko-KR" altLang="en-US" dirty="0" smtClean="0"/>
              <a:t>나만의 </a:t>
            </a:r>
            <a:r>
              <a:rPr lang="en-US" altLang="ko-KR" dirty="0" err="1" smtClean="0"/>
              <a:t>GPT</a:t>
            </a:r>
            <a:r>
              <a:rPr lang="en-US" altLang="ko-KR" dirty="0" smtClean="0"/>
              <a:t>(</a:t>
            </a:r>
            <a:r>
              <a:rPr lang="ko-KR" altLang="en-US" dirty="0" smtClean="0"/>
              <a:t>품질보증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139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ko-KR" sz="1800" b="1" dirty="0" smtClean="0"/>
          </a:p>
          <a:p>
            <a:pPr marL="0" indent="0">
              <a:buNone/>
            </a:pPr>
            <a:r>
              <a:rPr lang="ko-KR" altLang="en-US" sz="3400" b="1" dirty="0"/>
              <a:t>엑셀 </a:t>
            </a:r>
            <a:r>
              <a:rPr lang="ko-KR" altLang="en-US" sz="3400" b="1" dirty="0" smtClean="0"/>
              <a:t>기초 교육자료</a:t>
            </a:r>
            <a:endParaRPr lang="en-US" altLang="ko-KR" sz="3400" b="1" dirty="0" smtClean="0"/>
          </a:p>
          <a:p>
            <a:pPr marL="0" indent="0">
              <a:buNone/>
            </a:pPr>
            <a:endParaRPr lang="en-US" altLang="ko-KR" sz="3400" dirty="0"/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엑셀에서 데이터를 어떻게 쓰고</a:t>
            </a:r>
            <a:r>
              <a:rPr lang="en-US" altLang="ko-KR" sz="3400" dirty="0"/>
              <a:t>, </a:t>
            </a:r>
            <a:r>
              <a:rPr lang="ko-KR" altLang="en-US" sz="3400" dirty="0"/>
              <a:t>정렬하고</a:t>
            </a:r>
            <a:r>
              <a:rPr lang="en-US" altLang="ko-KR" sz="3400" dirty="0"/>
              <a:t>, </a:t>
            </a:r>
            <a:r>
              <a:rPr lang="ko-KR" altLang="en-US" sz="3400" dirty="0"/>
              <a:t>찾아내는지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엑셀에서 새 시트 열기</a:t>
            </a:r>
            <a:r>
              <a:rPr lang="en-US" altLang="ko-KR" sz="3400" dirty="0"/>
              <a:t>, </a:t>
            </a:r>
            <a:r>
              <a:rPr lang="ko-KR" altLang="en-US" sz="3400" dirty="0"/>
              <a:t>데이터 입력해보기</a:t>
            </a:r>
          </a:p>
          <a:p>
            <a:pPr lvl="1"/>
            <a:r>
              <a:rPr lang="en-US" altLang="ko-KR" sz="3400" dirty="0"/>
              <a:t>'</a:t>
            </a:r>
            <a:r>
              <a:rPr lang="ko-KR" altLang="en-US" sz="3400" dirty="0"/>
              <a:t>정렬</a:t>
            </a:r>
            <a:r>
              <a:rPr lang="en-US" altLang="ko-KR" sz="3400" dirty="0"/>
              <a:t>'</a:t>
            </a:r>
            <a:r>
              <a:rPr lang="ko-KR" altLang="en-US" sz="3400" dirty="0"/>
              <a:t>과 </a:t>
            </a:r>
            <a:r>
              <a:rPr lang="en-US" altLang="ko-KR" sz="3400" dirty="0"/>
              <a:t>'</a:t>
            </a:r>
            <a:r>
              <a:rPr lang="ko-KR" altLang="en-US" sz="3400" dirty="0"/>
              <a:t>필터</a:t>
            </a:r>
            <a:r>
              <a:rPr lang="en-US" altLang="ko-KR" sz="3400" dirty="0"/>
              <a:t>' </a:t>
            </a:r>
            <a:r>
              <a:rPr lang="ko-KR" altLang="en-US" sz="3400" dirty="0"/>
              <a:t>기능으로 내 데이터를 쉽게 찾아보기</a:t>
            </a:r>
          </a:p>
          <a:p>
            <a:pPr lvl="1"/>
            <a:r>
              <a:rPr lang="ko-KR" altLang="en-US" sz="3400" dirty="0"/>
              <a:t>재미있는 예제로 데이터 재정렬 </a:t>
            </a:r>
            <a:r>
              <a:rPr lang="ko-KR" altLang="en-US" sz="3400" dirty="0" smtClean="0"/>
              <a:t>연습하기</a:t>
            </a:r>
            <a:endParaRPr lang="en-US" altLang="ko-KR" sz="3400" b="1" dirty="0" smtClean="0"/>
          </a:p>
          <a:p>
            <a:r>
              <a:rPr lang="ko-KR" altLang="en-US" sz="3400" b="1" dirty="0" smtClean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피벗 테이블을 통해 데이터를 요약하고 분석하는 법을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marL="347472" lvl="1" indent="0">
              <a:buNone/>
            </a:pPr>
            <a:r>
              <a:rPr lang="ko-KR" altLang="en-US" sz="3400" dirty="0"/>
              <a:t>피벗 테이블 만들기 기본 단계 </a:t>
            </a:r>
            <a:r>
              <a:rPr lang="ko-KR" altLang="en-US" sz="3400" dirty="0" smtClean="0"/>
              <a:t>배우기</a:t>
            </a:r>
            <a:endParaRPr lang="en-US" altLang="ko-KR" sz="3400" dirty="0" smtClean="0"/>
          </a:p>
          <a:p>
            <a:pPr marL="0" indent="0">
              <a:buNone/>
            </a:pPr>
            <a:r>
              <a:rPr lang="ko-KR" altLang="en-US" sz="3400" dirty="0" smtClean="0"/>
              <a:t>      데이터 </a:t>
            </a:r>
            <a:r>
              <a:rPr lang="ko-KR" altLang="en-US" sz="3400" dirty="0"/>
              <a:t>안의 셀 하나를 선택하거나</a:t>
            </a:r>
            <a:r>
              <a:rPr lang="en-US" altLang="ko-KR" sz="3400" dirty="0"/>
              <a:t>, </a:t>
            </a:r>
            <a:r>
              <a:rPr lang="ko-KR" altLang="en-US" sz="3400" dirty="0"/>
              <a:t>데이터 전체를 선택합니다</a:t>
            </a:r>
            <a:r>
              <a:rPr lang="en-US" altLang="ko-KR" sz="3400" dirty="0"/>
              <a:t>.</a:t>
            </a:r>
          </a:p>
          <a:p>
            <a:r>
              <a:rPr lang="en-US" altLang="ko-KR" sz="3400" dirty="0"/>
              <a:t>[</a:t>
            </a:r>
            <a:r>
              <a:rPr lang="ko-KR" altLang="en-US" sz="3400" dirty="0"/>
              <a:t>삽입</a:t>
            </a:r>
            <a:r>
              <a:rPr lang="en-US" altLang="ko-KR" sz="3400" dirty="0"/>
              <a:t>]</a:t>
            </a:r>
            <a:r>
              <a:rPr lang="ko-KR" altLang="en-US" sz="3400" dirty="0"/>
              <a:t>의 </a:t>
            </a:r>
            <a:r>
              <a:rPr lang="en-US" altLang="ko-KR" sz="3400" dirty="0"/>
              <a:t>[</a:t>
            </a:r>
            <a:r>
              <a:rPr lang="ko-KR" altLang="en-US" sz="3400" dirty="0"/>
              <a:t>피벗 테이블</a:t>
            </a:r>
            <a:r>
              <a:rPr lang="en-US" altLang="ko-KR" sz="3400" dirty="0"/>
              <a:t>]</a:t>
            </a:r>
            <a:r>
              <a:rPr lang="ko-KR" altLang="en-US" sz="3400" dirty="0"/>
              <a:t>을 클릭합니다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범위가 맞게 설정되었는지 확인합니다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새 워크시트에 넣을지</a:t>
            </a:r>
            <a:r>
              <a:rPr lang="en-US" altLang="ko-KR" sz="3400" dirty="0"/>
              <a:t>, </a:t>
            </a:r>
            <a:r>
              <a:rPr lang="ko-KR" altLang="en-US" sz="3400" dirty="0"/>
              <a:t>현재 워크시트에 넣을지 선택합니다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새 워크시트를 선택한 상태에서 </a:t>
            </a:r>
            <a:r>
              <a:rPr lang="en-US" altLang="ko-KR" sz="3400" dirty="0"/>
              <a:t>[</a:t>
            </a:r>
            <a:r>
              <a:rPr lang="ko-KR" altLang="en-US" sz="3400" dirty="0"/>
              <a:t>확인</a:t>
            </a:r>
            <a:r>
              <a:rPr lang="en-US" altLang="ko-KR" sz="3400" dirty="0"/>
              <a:t>]</a:t>
            </a:r>
            <a:r>
              <a:rPr lang="ko-KR" altLang="en-US" sz="3400" dirty="0"/>
              <a:t>을 </a:t>
            </a:r>
            <a:r>
              <a:rPr lang="ko-KR" altLang="en-US" sz="3400" dirty="0" smtClean="0"/>
              <a:t>클릭</a:t>
            </a:r>
            <a:endParaRPr lang="en-US" altLang="ko-KR" sz="3400" dirty="0" smtClean="0"/>
          </a:p>
          <a:p>
            <a:r>
              <a:rPr lang="ko-KR" altLang="en-US" sz="3400" dirty="0"/>
              <a:t>워크시트가 추가되면서 피벗 테이블이 만들어집니다</a:t>
            </a:r>
            <a:r>
              <a:rPr lang="en-US" altLang="ko-KR" sz="3400" dirty="0"/>
              <a:t>.</a:t>
            </a:r>
          </a:p>
          <a:p>
            <a:pPr lvl="1"/>
            <a:r>
              <a:rPr lang="ko-KR" altLang="en-US" sz="3400" dirty="0" smtClean="0"/>
              <a:t>데이터 </a:t>
            </a:r>
            <a:r>
              <a:rPr lang="ko-KR" altLang="en-US" sz="3400" dirty="0"/>
              <a:t>분석하기 위한 피벗 테이블 활용법 익히기</a:t>
            </a:r>
          </a:p>
          <a:p>
            <a:pPr lvl="1"/>
            <a:r>
              <a:rPr lang="ko-KR" altLang="en-US" sz="3400" dirty="0"/>
              <a:t>실제 예제로 피벗 테이블로 데이터 </a:t>
            </a:r>
            <a:r>
              <a:rPr lang="ko-KR" altLang="en-US" sz="3400" dirty="0" smtClean="0"/>
              <a:t>요약해보기</a:t>
            </a:r>
            <a:endParaRPr lang="en-US" altLang="ko-KR" sz="3400" dirty="0" smtClean="0"/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매크로를 이용해 반복되는 일들을 자동으로 처리하는 방법을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매크로 기록하기 및 실행하기</a:t>
            </a:r>
          </a:p>
          <a:p>
            <a:pPr lvl="1"/>
            <a:r>
              <a:rPr lang="ko-KR" altLang="en-US" sz="3400" dirty="0"/>
              <a:t>간단한 매크로 수정하는 법 배우기</a:t>
            </a:r>
          </a:p>
          <a:p>
            <a:pPr lvl="1"/>
            <a:r>
              <a:rPr lang="ko-KR" altLang="en-US" sz="3400" dirty="0"/>
              <a:t>자주 하는 작업을 위한 매크로 만들어보기</a:t>
            </a:r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지금까지 배운 엑셀 </a:t>
            </a:r>
            <a:r>
              <a:rPr lang="ko-KR" altLang="en-US" sz="3400" dirty="0" err="1"/>
              <a:t>스킬을</a:t>
            </a:r>
            <a:r>
              <a:rPr lang="ko-KR" altLang="en-US" sz="3400" dirty="0"/>
              <a:t> 실제 데이터에 적용해보며 복습하기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당신의 업무에 관련된 데이터로 프로젝트 만들기</a:t>
            </a:r>
          </a:p>
          <a:p>
            <a:pPr lvl="1"/>
            <a:r>
              <a:rPr lang="ko-KR" altLang="en-US" sz="3400" dirty="0"/>
              <a:t>프로젝트 발표를 통해 피드백 받기</a:t>
            </a:r>
          </a:p>
          <a:p>
            <a:pPr lvl="1"/>
            <a:r>
              <a:rPr lang="ko-KR" altLang="en-US" sz="3400" dirty="0"/>
              <a:t>교육 과정을 통해 배운 점과 개선할 점 찾아보기</a:t>
            </a:r>
          </a:p>
          <a:p>
            <a:pPr lvl="1"/>
            <a:endParaRPr lang="ko-KR" altLang="en-US" dirty="0"/>
          </a:p>
          <a:p>
            <a:pPr marL="0" indent="0">
              <a:buNone/>
            </a:pPr>
            <a:endParaRPr lang="ko-KR" altLang="en-US" sz="11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1882552" cy="64807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엑셀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80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183880" cy="4680520"/>
          </a:xfrm>
        </p:spPr>
        <p:txBody>
          <a:bodyPr>
            <a:normAutofit fontScale="25000" lnSpcReduction="20000"/>
          </a:bodyPr>
          <a:lstStyle/>
          <a:p>
            <a:r>
              <a:rPr lang="ko-KR" altLang="en-US" b="1" dirty="0"/>
              <a:t>데이터 정리 및 분석 </a:t>
            </a:r>
            <a:r>
              <a:rPr lang="ko-KR" altLang="en-US" b="1" dirty="0" smtClean="0"/>
              <a:t>자동화</a:t>
            </a:r>
            <a:endParaRPr lang="en-US" altLang="ko-KR" b="1" dirty="0" smtClean="0"/>
          </a:p>
          <a:p>
            <a:endParaRPr lang="ko-KR" altLang="en-US" b="1" dirty="0"/>
          </a:p>
          <a:p>
            <a:r>
              <a:rPr lang="en-US" altLang="ko-KR" dirty="0"/>
              <a:t>1. </a:t>
            </a:r>
            <a:r>
              <a:rPr lang="ko-KR" altLang="en-US" dirty="0"/>
              <a:t>데이터 </a:t>
            </a:r>
            <a:r>
              <a:rPr lang="ko-KR" altLang="en-US" dirty="0" smtClean="0"/>
              <a:t>클리닝</a:t>
            </a:r>
            <a:endParaRPr lang="en-US" altLang="ko-KR" dirty="0" smtClean="0"/>
          </a:p>
          <a:p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엑셀 </a:t>
            </a:r>
            <a:r>
              <a:rPr lang="ko-KR" altLang="en-US" dirty="0" err="1"/>
              <a:t>데이터셋에</a:t>
            </a:r>
            <a:r>
              <a:rPr lang="ko-KR" altLang="en-US" dirty="0"/>
              <a:t> 중복 값</a:t>
            </a:r>
            <a:r>
              <a:rPr lang="en-US" altLang="ko-KR" dirty="0"/>
              <a:t>, </a:t>
            </a:r>
            <a:r>
              <a:rPr lang="ko-KR" altLang="en-US" dirty="0"/>
              <a:t>누락된 정보</a:t>
            </a:r>
            <a:r>
              <a:rPr lang="en-US" altLang="ko-KR" dirty="0"/>
              <a:t>, </a:t>
            </a:r>
            <a:r>
              <a:rPr lang="ko-KR" altLang="en-US" dirty="0"/>
              <a:t>형식이 잘못된 데이터가 섞여 있습니다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데이터 클리닝에 관한 </a:t>
            </a:r>
            <a:r>
              <a:rPr lang="ko-KR" altLang="en-US" dirty="0" err="1"/>
              <a:t>로직을</a:t>
            </a:r>
            <a:r>
              <a:rPr lang="ko-KR" altLang="en-US" dirty="0"/>
              <a:t> 설명하고</a:t>
            </a:r>
            <a:r>
              <a:rPr lang="en-US" altLang="ko-KR" dirty="0"/>
              <a:t>, </a:t>
            </a:r>
            <a:r>
              <a:rPr lang="ko-KR" altLang="en-US" dirty="0"/>
              <a:t>해당 </a:t>
            </a:r>
            <a:r>
              <a:rPr lang="ko-KR" altLang="en-US" dirty="0" err="1"/>
              <a:t>로직에</a:t>
            </a:r>
            <a:r>
              <a:rPr lang="ko-KR" altLang="en-US" dirty="0"/>
              <a:t> 기반한 </a:t>
            </a:r>
            <a:r>
              <a:rPr lang="en-US" altLang="ko-KR" dirty="0"/>
              <a:t>VBA </a:t>
            </a:r>
            <a:r>
              <a:rPr lang="ko-KR" altLang="en-US" dirty="0"/>
              <a:t>코드나 매크로 스크립트를 작성해달라고 </a:t>
            </a:r>
            <a:r>
              <a:rPr lang="ko-KR" altLang="en-US" dirty="0" err="1" smtClean="0"/>
              <a:t>요청합니</a:t>
            </a:r>
            <a:endParaRPr lang="en-US" altLang="ko-KR" dirty="0"/>
          </a:p>
          <a:p>
            <a:r>
              <a:rPr lang="ko-KR" altLang="en-US" dirty="0" smtClean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  <a:r>
              <a:rPr lang="ko-KR" altLang="en-US" dirty="0"/>
              <a:t>특정 열에서 중복 값을 찾아 제거하거나</a:t>
            </a:r>
            <a:r>
              <a:rPr lang="en-US" altLang="ko-KR" dirty="0"/>
              <a:t>, </a:t>
            </a:r>
            <a:r>
              <a:rPr lang="ko-KR" altLang="en-US" dirty="0"/>
              <a:t>누락된 정보를 기본값으로 채우는 스크립트를 생성할 수 있습니다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데이터 </a:t>
            </a:r>
            <a:r>
              <a:rPr lang="ko-KR" altLang="en-US" dirty="0" smtClean="0"/>
              <a:t>분석</a:t>
            </a:r>
            <a:endParaRPr lang="en-US" altLang="ko-KR" dirty="0" smtClean="0"/>
          </a:p>
          <a:p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판매 데이터에 기반해 월별 매출 추이와 가장 잘 팔리는 제품을 분석하고 </a:t>
            </a:r>
            <a:r>
              <a:rPr lang="ko-KR" altLang="en-US" dirty="0" smtClean="0"/>
              <a:t>싶습니다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매출 데이터 분석을 위한 절차를 질문하고</a:t>
            </a:r>
            <a:r>
              <a:rPr lang="en-US" altLang="ko-KR" dirty="0"/>
              <a:t>, </a:t>
            </a:r>
            <a:r>
              <a:rPr lang="ko-KR" altLang="en-US" dirty="0"/>
              <a:t>피벗 테이블 생성</a:t>
            </a:r>
            <a:r>
              <a:rPr lang="en-US" altLang="ko-KR" dirty="0"/>
              <a:t>, </a:t>
            </a:r>
            <a:r>
              <a:rPr lang="ko-KR" altLang="en-US" dirty="0"/>
              <a:t>특정 조건에 따른 데이터 </a:t>
            </a:r>
            <a:r>
              <a:rPr lang="ko-KR" altLang="en-US" dirty="0" err="1"/>
              <a:t>필터링</a:t>
            </a:r>
            <a:r>
              <a:rPr lang="ko-KR" altLang="en-US" dirty="0"/>
              <a:t> 방법 등에 대한 </a:t>
            </a:r>
            <a:r>
              <a:rPr lang="ko-KR" altLang="en-US" dirty="0" smtClean="0"/>
              <a:t>단계</a:t>
            </a:r>
            <a:endParaRPr lang="en-US" altLang="ko-KR" dirty="0"/>
          </a:p>
          <a:p>
            <a:r>
              <a:rPr lang="ko-KR" altLang="en-US" dirty="0" smtClean="0"/>
              <a:t>별 </a:t>
            </a:r>
            <a:r>
              <a:rPr lang="ko-KR" altLang="en-US" dirty="0"/>
              <a:t>지침을 받습니다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분석 결과를 요약하는 방법에 대한 스크립트나 매크로 코드를 작성해달라고 요청할 수도 있습니다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b="1" dirty="0"/>
              <a:t>보고서 자동 </a:t>
            </a:r>
            <a:r>
              <a:rPr lang="ko-KR" altLang="en-US" b="1" dirty="0" smtClean="0"/>
              <a:t>작성</a:t>
            </a:r>
            <a:endParaRPr lang="en-US" altLang="ko-KR" b="1" dirty="0" smtClean="0"/>
          </a:p>
          <a:p>
            <a:endParaRPr lang="ko-KR" altLang="en-US" b="1" dirty="0"/>
          </a:p>
          <a:p>
            <a:r>
              <a:rPr lang="en-US" altLang="ko-KR" dirty="0"/>
              <a:t>1. </a:t>
            </a:r>
            <a:r>
              <a:rPr lang="ko-KR" altLang="en-US" dirty="0"/>
              <a:t>주간 보고서 </a:t>
            </a:r>
            <a:r>
              <a:rPr lang="ko-KR" altLang="en-US" dirty="0" smtClean="0"/>
              <a:t>자동화</a:t>
            </a:r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매주 반복되는 데이터 입력과 분석을 통해 주간 보고서를 생성해야 합니다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주간 데이터를 분석하고 보고서 형식으로 요약하는 방법에 대해 문의합니다</a:t>
            </a:r>
            <a:r>
              <a:rPr lang="en-US" altLang="ko-KR" dirty="0"/>
              <a:t>. </a:t>
            </a:r>
            <a:r>
              <a:rPr lang="ko-KR" altLang="en-US" dirty="0"/>
              <a:t>이를 기반으로 </a:t>
            </a:r>
            <a:r>
              <a:rPr lang="en-US" altLang="ko-KR" dirty="0"/>
              <a:t>VBA </a:t>
            </a:r>
            <a:r>
              <a:rPr lang="ko-KR" altLang="en-US" dirty="0"/>
              <a:t>스크립트를 작성하여</a:t>
            </a:r>
            <a:r>
              <a:rPr lang="en-US" altLang="ko-KR" dirty="0"/>
              <a:t>, </a:t>
            </a:r>
            <a:r>
              <a:rPr lang="ko-KR" altLang="en-US" dirty="0"/>
              <a:t>매주 자동으로 데이터를 </a:t>
            </a:r>
            <a:r>
              <a:rPr lang="ko-KR" altLang="en-US" dirty="0" smtClean="0"/>
              <a:t>분석</a:t>
            </a:r>
            <a:endParaRPr lang="en-US" altLang="ko-KR" dirty="0"/>
          </a:p>
          <a:p>
            <a:r>
              <a:rPr lang="ko-KR" altLang="en-US" dirty="0" smtClean="0"/>
              <a:t>하고 </a:t>
            </a:r>
            <a:r>
              <a:rPr lang="ko-KR" altLang="en-US" dirty="0"/>
              <a:t>그 결과를 특정 템플릿에 맞춰 엑셀 시트에 입력하도록 설정할 수 있습니다</a:t>
            </a:r>
            <a:r>
              <a:rPr lang="en-US" altLang="ko-KR" dirty="0"/>
              <a:t>.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데이터 입력 및 업데이트 자동화</a:t>
            </a:r>
          </a:p>
          <a:p>
            <a:r>
              <a:rPr lang="en-US" altLang="ko-KR" dirty="0" smtClean="0"/>
              <a:t>1. </a:t>
            </a:r>
            <a:r>
              <a:rPr lang="ko-KR" altLang="en-US" dirty="0" smtClean="0"/>
              <a:t>폼 데이터 자동 입력</a:t>
            </a:r>
          </a:p>
          <a:p>
            <a:r>
              <a:rPr lang="ko-KR" altLang="en-US" b="1" dirty="0" smtClean="0"/>
              <a:t>상황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웹사이트에서 수집한 데이터를 엑셀에 자동으로 입력하고 싶습니다</a:t>
            </a:r>
            <a:r>
              <a:rPr lang="en-US" altLang="ko-KR" dirty="0" smtClean="0"/>
              <a:t>.</a:t>
            </a:r>
          </a:p>
          <a:p>
            <a:r>
              <a:rPr lang="ko-KR" altLang="en-US" b="1" dirty="0" smtClean="0"/>
              <a:t>자동화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웹에서 데이터를 추출하는 방법에 대해 </a:t>
            </a:r>
            <a:r>
              <a:rPr lang="ko-KR" altLang="en-US" dirty="0" err="1" smtClean="0"/>
              <a:t>챗</a:t>
            </a:r>
            <a:r>
              <a:rPr lang="en-US" altLang="ko-KR" dirty="0" err="1" smtClean="0"/>
              <a:t>GPT</a:t>
            </a:r>
            <a:r>
              <a:rPr lang="ko-KR" altLang="en-US" dirty="0" smtClean="0"/>
              <a:t>에게 문의한 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추출한 데이터를 엑셀에 자동으로 입력하는 </a:t>
            </a:r>
            <a:r>
              <a:rPr lang="en-US" altLang="ko-KR" dirty="0" smtClean="0"/>
              <a:t>VBA </a:t>
            </a:r>
            <a:r>
              <a:rPr lang="ko-KR" altLang="en-US" dirty="0" smtClean="0"/>
              <a:t>코드를 작성해달라고 요청합니다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예를 들어</a:t>
            </a:r>
            <a:r>
              <a:rPr lang="en-US" altLang="ko-KR" dirty="0" smtClean="0"/>
              <a:t>, API</a:t>
            </a:r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호출을 통해 데이터를 받아 엑셀 파일에 자동으로 채우는 스크립트를 개발할 수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이러한 방식으로 </a:t>
            </a:r>
            <a:r>
              <a:rPr lang="ko-KR" altLang="en-US" dirty="0" err="1" smtClean="0"/>
              <a:t>챗</a:t>
            </a:r>
            <a:r>
              <a:rPr lang="en-US" altLang="ko-KR" dirty="0" err="1" smtClean="0"/>
              <a:t>GPT</a:t>
            </a:r>
            <a:r>
              <a:rPr lang="ko-KR" altLang="en-US" dirty="0" smtClean="0"/>
              <a:t>를 활용하면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반복적이고 시간 소모적인 엑셀 작업을 자동화하여 업무 효율성을 크게 향상시킬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주의할 점은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자동화 스크립트를 개발하기 전에 정확한 요구 사항과 프로세스를 명확히 정의하는 것이 중요합니다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16824" cy="720080"/>
          </a:xfrm>
        </p:spPr>
        <p:txBody>
          <a:bodyPr/>
          <a:lstStyle/>
          <a:p>
            <a:r>
              <a:rPr lang="en-US" altLang="ko-KR" dirty="0"/>
              <a:t>1.</a:t>
            </a:r>
            <a:r>
              <a:rPr lang="ko-KR" altLang="en-US" dirty="0" smtClean="0"/>
              <a:t>엑셀</a:t>
            </a:r>
            <a:r>
              <a:rPr lang="en-US" altLang="ko-KR" dirty="0" smtClean="0"/>
              <a:t>+ </a:t>
            </a:r>
            <a:r>
              <a:rPr lang="ko-KR" altLang="en-US" dirty="0" smtClean="0"/>
              <a:t>자동화 과정 </a:t>
            </a:r>
            <a:r>
              <a:rPr lang="ko-KR" altLang="en-US" dirty="0" err="1" smtClean="0"/>
              <a:t>로직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80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" y="1060168"/>
            <a:ext cx="4290910" cy="212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3096344" cy="2419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8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altLang="ko-KR" dirty="0"/>
              <a:t>Sub </a:t>
            </a:r>
            <a:r>
              <a:rPr lang="en-US" altLang="ko-KR" dirty="0" err="1"/>
              <a:t>WeeklySalesReport</a:t>
            </a:r>
            <a:r>
              <a:rPr lang="en-US" altLang="ko-KR" dirty="0"/>
              <a:t>()</a:t>
            </a:r>
          </a:p>
          <a:p>
            <a:r>
              <a:rPr lang="en-US" altLang="ko-KR" dirty="0"/>
              <a:t>    Dim </a:t>
            </a:r>
            <a:r>
              <a:rPr lang="en-US" altLang="ko-KR" dirty="0" err="1"/>
              <a:t>ws</a:t>
            </a:r>
            <a:r>
              <a:rPr lang="en-US" altLang="ko-KR" dirty="0"/>
              <a:t> As Worksheet, </a:t>
            </a:r>
            <a:r>
              <a:rPr lang="en-US" altLang="ko-KR" dirty="0" err="1"/>
              <a:t>summarySheet</a:t>
            </a:r>
            <a:r>
              <a:rPr lang="en-US" altLang="ko-KR" dirty="0"/>
              <a:t> As Worksheet</a:t>
            </a:r>
          </a:p>
          <a:p>
            <a:r>
              <a:rPr lang="en-US" altLang="ko-KR" dirty="0"/>
              <a:t>    Dim </a:t>
            </a:r>
            <a:r>
              <a:rPr lang="en-US" altLang="ko-KR" dirty="0" err="1"/>
              <a:t>startDate</a:t>
            </a:r>
            <a:r>
              <a:rPr lang="en-US" altLang="ko-KR" dirty="0"/>
              <a:t> As Date, </a:t>
            </a:r>
            <a:r>
              <a:rPr lang="en-US" altLang="ko-KR" dirty="0" err="1"/>
              <a:t>endDate</a:t>
            </a:r>
            <a:r>
              <a:rPr lang="en-US" altLang="ko-KR" dirty="0"/>
              <a:t> As Date</a:t>
            </a:r>
          </a:p>
          <a:p>
            <a:r>
              <a:rPr lang="en-US" altLang="ko-KR" dirty="0"/>
              <a:t>    Dim </a:t>
            </a:r>
            <a:r>
              <a:rPr lang="en-US" altLang="ko-KR" dirty="0" err="1"/>
              <a:t>lastRow</a:t>
            </a:r>
            <a:r>
              <a:rPr lang="en-US" altLang="ko-KR" dirty="0"/>
              <a:t> As Long, </a:t>
            </a:r>
            <a:r>
              <a:rPr lang="en-US" altLang="ko-KR" dirty="0" err="1"/>
              <a:t>i</a:t>
            </a:r>
            <a:r>
              <a:rPr lang="en-US" altLang="ko-KR" dirty="0"/>
              <a:t> As Long</a:t>
            </a:r>
          </a:p>
          <a:p>
            <a:r>
              <a:rPr lang="en-US" altLang="ko-KR" dirty="0"/>
              <a:t>    Dim </a:t>
            </a:r>
            <a:r>
              <a:rPr lang="en-US" altLang="ko-KR" dirty="0" err="1"/>
              <a:t>totalSales</a:t>
            </a:r>
            <a:r>
              <a:rPr lang="en-US" altLang="ko-KR" dirty="0"/>
              <a:t> As Double</a:t>
            </a:r>
          </a:p>
          <a:p>
            <a:r>
              <a:rPr lang="en-US" altLang="ko-KR" dirty="0"/>
              <a:t>    </a:t>
            </a:r>
          </a:p>
          <a:p>
            <a:r>
              <a:rPr lang="en-US" altLang="ko-KR" dirty="0"/>
              <a:t>    Set </a:t>
            </a:r>
            <a:r>
              <a:rPr lang="en-US" altLang="ko-KR" dirty="0" err="1"/>
              <a:t>ws</a:t>
            </a:r>
            <a:r>
              <a:rPr lang="en-US" altLang="ko-KR" dirty="0"/>
              <a:t> = </a:t>
            </a:r>
            <a:r>
              <a:rPr lang="en-US" altLang="ko-KR" dirty="0" err="1"/>
              <a:t>ActiveSheet</a:t>
            </a:r>
            <a:r>
              <a:rPr lang="en-US" altLang="ko-KR" dirty="0"/>
              <a:t> ' </a:t>
            </a:r>
            <a:r>
              <a:rPr lang="ko-KR" altLang="en-US" dirty="0"/>
              <a:t>현재 활성화된 시트를 사용</a:t>
            </a:r>
          </a:p>
          <a:p>
            <a:r>
              <a:rPr lang="ko-KR" altLang="en-US" dirty="0"/>
              <a:t>    </a:t>
            </a:r>
            <a:r>
              <a:rPr lang="en-US" altLang="ko-KR" dirty="0"/>
              <a:t>' </a:t>
            </a:r>
            <a:r>
              <a:rPr lang="ko-KR" altLang="en-US" dirty="0"/>
              <a:t>요약 보고서를 작성할 새 시트 생성</a:t>
            </a:r>
          </a:p>
          <a:p>
            <a:r>
              <a:rPr lang="ko-KR" altLang="en-US" dirty="0"/>
              <a:t>    </a:t>
            </a:r>
            <a:r>
              <a:rPr lang="en-US" altLang="ko-KR" dirty="0"/>
              <a:t>Set </a:t>
            </a:r>
            <a:r>
              <a:rPr lang="en-US" altLang="ko-KR" dirty="0" err="1"/>
              <a:t>summarySheet</a:t>
            </a:r>
            <a:r>
              <a:rPr lang="en-US" altLang="ko-KR" dirty="0"/>
              <a:t> = </a:t>
            </a:r>
            <a:r>
              <a:rPr lang="en-US" altLang="ko-KR" dirty="0" err="1"/>
              <a:t>Sheets.Add</a:t>
            </a:r>
            <a:r>
              <a:rPr lang="en-US" altLang="ko-KR" dirty="0"/>
              <a:t>(After:=Sheets(</a:t>
            </a:r>
            <a:r>
              <a:rPr lang="en-US" altLang="ko-KR" dirty="0" err="1"/>
              <a:t>Sheets.Count</a:t>
            </a:r>
            <a:r>
              <a:rPr lang="en-US" altLang="ko-KR" dirty="0"/>
              <a:t>))</a:t>
            </a:r>
          </a:p>
          <a:p>
            <a:r>
              <a:rPr lang="en-US" altLang="ko-KR" dirty="0"/>
              <a:t>    </a:t>
            </a:r>
            <a:r>
              <a:rPr lang="en-US" altLang="ko-KR" dirty="0" err="1"/>
              <a:t>summarySheet.Name</a:t>
            </a:r>
            <a:r>
              <a:rPr lang="en-US" altLang="ko-KR" dirty="0"/>
              <a:t> = "Weekly Sales Summary"</a:t>
            </a:r>
          </a:p>
          <a:p>
            <a:r>
              <a:rPr lang="en-US" altLang="ko-KR" dirty="0"/>
              <a:t>    </a:t>
            </a:r>
          </a:p>
          <a:p>
            <a:r>
              <a:rPr lang="en-US" altLang="ko-KR" dirty="0"/>
              <a:t>    ' </a:t>
            </a:r>
            <a:r>
              <a:rPr lang="ko-KR" altLang="en-US" dirty="0"/>
              <a:t>분석할 날짜 범위 설정 </a:t>
            </a: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최근 </a:t>
            </a:r>
            <a:r>
              <a:rPr lang="en-US" altLang="ko-KR" dirty="0"/>
              <a:t>7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    </a:t>
            </a:r>
            <a:r>
              <a:rPr lang="en-US" altLang="ko-KR" dirty="0" err="1"/>
              <a:t>endDate</a:t>
            </a:r>
            <a:r>
              <a:rPr lang="en-US" altLang="ko-KR" dirty="0"/>
              <a:t> = Date ' </a:t>
            </a:r>
            <a:r>
              <a:rPr lang="ko-KR" altLang="en-US" dirty="0"/>
              <a:t>오늘 날짜</a:t>
            </a:r>
          </a:p>
          <a:p>
            <a:r>
              <a:rPr lang="ko-KR" altLang="en-US" dirty="0"/>
              <a:t>    </a:t>
            </a:r>
            <a:r>
              <a:rPr lang="en-US" altLang="ko-KR" dirty="0" err="1"/>
              <a:t>startDate</a:t>
            </a:r>
            <a:r>
              <a:rPr lang="en-US" altLang="ko-KR" dirty="0"/>
              <a:t> = Date - 7 ' 7</a:t>
            </a:r>
            <a:r>
              <a:rPr lang="ko-KR" altLang="en-US" dirty="0"/>
              <a:t>일 전</a:t>
            </a:r>
          </a:p>
          <a:p>
            <a:r>
              <a:rPr lang="ko-KR" altLang="en-US" dirty="0"/>
              <a:t>    </a:t>
            </a:r>
          </a:p>
          <a:p>
            <a:r>
              <a:rPr lang="ko-KR" altLang="en-US" dirty="0"/>
              <a:t>    </a:t>
            </a:r>
            <a:r>
              <a:rPr lang="en-US" altLang="ko-KR" dirty="0" err="1"/>
              <a:t>lastRow</a:t>
            </a:r>
            <a:r>
              <a:rPr lang="en-US" altLang="ko-KR" dirty="0"/>
              <a:t> = </a:t>
            </a:r>
            <a:r>
              <a:rPr lang="en-US" altLang="ko-KR" dirty="0" err="1"/>
              <a:t>ws.Cells</a:t>
            </a:r>
            <a:r>
              <a:rPr lang="en-US" altLang="ko-KR" dirty="0"/>
              <a:t>(</a:t>
            </a:r>
            <a:r>
              <a:rPr lang="en-US" altLang="ko-KR" dirty="0" err="1"/>
              <a:t>ws.Rows.Count</a:t>
            </a:r>
            <a:r>
              <a:rPr lang="en-US" altLang="ko-KR" dirty="0"/>
              <a:t>, "A").End(</a:t>
            </a:r>
            <a:r>
              <a:rPr lang="en-US" altLang="ko-KR" dirty="0" err="1"/>
              <a:t>xlUp</a:t>
            </a:r>
            <a:r>
              <a:rPr lang="en-US" altLang="ko-KR" dirty="0"/>
              <a:t>).Row ' A</a:t>
            </a:r>
            <a:r>
              <a:rPr lang="ko-KR" altLang="en-US" dirty="0"/>
              <a:t>열</a:t>
            </a:r>
            <a:r>
              <a:rPr lang="en-US" altLang="ko-KR" dirty="0"/>
              <a:t>(</a:t>
            </a:r>
            <a:r>
              <a:rPr lang="ko-KR" altLang="en-US" dirty="0"/>
              <a:t>날짜 열 가정</a:t>
            </a:r>
            <a:r>
              <a:rPr lang="en-US" altLang="ko-KR" dirty="0"/>
              <a:t>)</a:t>
            </a:r>
            <a:r>
              <a:rPr lang="ko-KR" altLang="en-US" dirty="0"/>
              <a:t>의 마지막 행 찾기</a:t>
            </a:r>
          </a:p>
          <a:p>
            <a:r>
              <a:rPr lang="ko-KR" altLang="en-US" dirty="0"/>
              <a:t>    </a:t>
            </a:r>
            <a:r>
              <a:rPr lang="en-US" altLang="ko-KR" dirty="0" err="1"/>
              <a:t>totalSales</a:t>
            </a:r>
            <a:r>
              <a:rPr lang="en-US" altLang="ko-KR" dirty="0"/>
              <a:t> = 0</a:t>
            </a:r>
          </a:p>
          <a:p>
            <a:r>
              <a:rPr lang="en-US" altLang="ko-KR" dirty="0"/>
              <a:t>    </a:t>
            </a:r>
          </a:p>
          <a:p>
            <a:r>
              <a:rPr lang="en-US" altLang="ko-KR" dirty="0"/>
              <a:t>    ' A</a:t>
            </a:r>
            <a:r>
              <a:rPr lang="ko-KR" altLang="en-US" dirty="0"/>
              <a:t>열의 날짜를 확인하며 지정된 기간 내 매출액 합산</a:t>
            </a:r>
          </a:p>
          <a:p>
            <a:r>
              <a:rPr lang="ko-KR" altLang="en-US" dirty="0"/>
              <a:t>    </a:t>
            </a:r>
            <a:r>
              <a:rPr lang="en-US" altLang="ko-KR" dirty="0"/>
              <a:t>For </a:t>
            </a:r>
            <a:r>
              <a:rPr lang="en-US" altLang="ko-KR" dirty="0" err="1"/>
              <a:t>i</a:t>
            </a:r>
            <a:r>
              <a:rPr lang="en-US" altLang="ko-KR" dirty="0"/>
              <a:t> = 2 To </a:t>
            </a:r>
            <a:r>
              <a:rPr lang="en-US" altLang="ko-KR" dirty="0" err="1"/>
              <a:t>lastRow</a:t>
            </a:r>
            <a:r>
              <a:rPr lang="en-US" altLang="ko-KR" dirty="0"/>
              <a:t> ' 1</a:t>
            </a:r>
            <a:r>
              <a:rPr lang="ko-KR" altLang="en-US" dirty="0"/>
              <a:t>행은 헤더로 가정</a:t>
            </a:r>
          </a:p>
          <a:p>
            <a:r>
              <a:rPr lang="ko-KR" altLang="en-US" dirty="0"/>
              <a:t>        </a:t>
            </a:r>
            <a:r>
              <a:rPr lang="en-US" altLang="ko-KR" dirty="0"/>
              <a:t>If </a:t>
            </a:r>
            <a:r>
              <a:rPr lang="en-US" altLang="ko-KR" dirty="0" err="1"/>
              <a:t>ws.Cells</a:t>
            </a:r>
            <a:r>
              <a:rPr lang="en-US" altLang="ko-KR" dirty="0"/>
              <a:t>(</a:t>
            </a:r>
            <a:r>
              <a:rPr lang="en-US" altLang="ko-KR" dirty="0" err="1"/>
              <a:t>i</a:t>
            </a:r>
            <a:r>
              <a:rPr lang="en-US" altLang="ko-KR" dirty="0"/>
              <a:t>, 1).Value &gt;= </a:t>
            </a:r>
            <a:r>
              <a:rPr lang="en-US" altLang="ko-KR" dirty="0" err="1"/>
              <a:t>startDate</a:t>
            </a:r>
            <a:r>
              <a:rPr lang="en-US" altLang="ko-KR" dirty="0"/>
              <a:t> And </a:t>
            </a:r>
            <a:r>
              <a:rPr lang="en-US" altLang="ko-KR" dirty="0" err="1"/>
              <a:t>ws.Cells</a:t>
            </a:r>
            <a:r>
              <a:rPr lang="en-US" altLang="ko-KR" dirty="0"/>
              <a:t>(</a:t>
            </a:r>
            <a:r>
              <a:rPr lang="en-US" altLang="ko-KR" dirty="0" err="1"/>
              <a:t>i</a:t>
            </a:r>
            <a:r>
              <a:rPr lang="en-US" altLang="ko-KR" dirty="0"/>
              <a:t>, 1).Value &lt;= </a:t>
            </a:r>
            <a:r>
              <a:rPr lang="en-US" altLang="ko-KR" dirty="0" err="1"/>
              <a:t>endDate</a:t>
            </a:r>
            <a:r>
              <a:rPr lang="en-US" altLang="ko-KR" dirty="0"/>
              <a:t> Then</a:t>
            </a:r>
          </a:p>
          <a:p>
            <a:r>
              <a:rPr lang="en-US" altLang="ko-KR" dirty="0"/>
              <a:t>            </a:t>
            </a:r>
            <a:r>
              <a:rPr lang="en-US" altLang="ko-KR" dirty="0" err="1"/>
              <a:t>totalSales</a:t>
            </a:r>
            <a:r>
              <a:rPr lang="en-US" altLang="ko-KR" dirty="0"/>
              <a:t> = </a:t>
            </a:r>
            <a:r>
              <a:rPr lang="en-US" altLang="ko-KR" dirty="0" err="1"/>
              <a:t>totalSales</a:t>
            </a:r>
            <a:r>
              <a:rPr lang="en-US" altLang="ko-KR" dirty="0"/>
              <a:t> + </a:t>
            </a:r>
            <a:r>
              <a:rPr lang="en-US" altLang="ko-KR" dirty="0" err="1"/>
              <a:t>ws.Cells</a:t>
            </a:r>
            <a:r>
              <a:rPr lang="en-US" altLang="ko-KR" dirty="0"/>
              <a:t>(</a:t>
            </a:r>
            <a:r>
              <a:rPr lang="en-US" altLang="ko-KR" dirty="0" err="1"/>
              <a:t>i</a:t>
            </a:r>
            <a:r>
              <a:rPr lang="en-US" altLang="ko-KR" dirty="0"/>
              <a:t>, 3).Value ' 3</a:t>
            </a:r>
            <a:r>
              <a:rPr lang="ko-KR" altLang="en-US" dirty="0"/>
              <a:t>열에 매출액이 위치한다고 가정</a:t>
            </a:r>
          </a:p>
          <a:p>
            <a:r>
              <a:rPr lang="ko-KR" altLang="en-US" dirty="0"/>
              <a:t>        </a:t>
            </a:r>
            <a:r>
              <a:rPr lang="en-US" altLang="ko-KR" dirty="0"/>
              <a:t>End If</a:t>
            </a:r>
          </a:p>
          <a:p>
            <a:r>
              <a:rPr lang="en-US" altLang="ko-KR" dirty="0"/>
              <a:t>    Next </a:t>
            </a:r>
            <a:r>
              <a:rPr lang="en-US" altLang="ko-KR" dirty="0" err="1"/>
              <a:t>i</a:t>
            </a:r>
            <a:endParaRPr lang="en-US" altLang="ko-KR" dirty="0"/>
          </a:p>
          <a:p>
            <a:r>
              <a:rPr lang="en-US" altLang="ko-KR" dirty="0"/>
              <a:t>    </a:t>
            </a:r>
          </a:p>
          <a:p>
            <a:r>
              <a:rPr lang="en-US" altLang="ko-KR" dirty="0"/>
              <a:t>    ' </a:t>
            </a:r>
            <a:r>
              <a:rPr lang="ko-KR" altLang="en-US" dirty="0"/>
              <a:t>요약 보고서에 결과 기록</a:t>
            </a:r>
          </a:p>
          <a:p>
            <a:r>
              <a:rPr lang="ko-KR" altLang="en-US" dirty="0"/>
              <a:t>    </a:t>
            </a:r>
            <a:r>
              <a:rPr lang="en-US" altLang="ko-KR" dirty="0"/>
              <a:t>With </a:t>
            </a:r>
            <a:r>
              <a:rPr lang="en-US" altLang="ko-KR" dirty="0" err="1"/>
              <a:t>summarySheet</a:t>
            </a:r>
            <a:endParaRPr lang="en-US" altLang="ko-KR" dirty="0"/>
          </a:p>
          <a:p>
            <a:r>
              <a:rPr lang="en-US" altLang="ko-KR" dirty="0"/>
              <a:t>        .Cells(1, 1).Value = "Period"</a:t>
            </a:r>
          </a:p>
          <a:p>
            <a:r>
              <a:rPr lang="en-US" altLang="ko-KR" dirty="0"/>
              <a:t>        .Cells(1, 2).Value = </a:t>
            </a:r>
            <a:r>
              <a:rPr lang="en-US" altLang="ko-KR" dirty="0" err="1"/>
              <a:t>startDate</a:t>
            </a:r>
            <a:r>
              <a:rPr lang="en-US" altLang="ko-KR" dirty="0"/>
              <a:t> &amp; " - " &amp; </a:t>
            </a:r>
            <a:r>
              <a:rPr lang="en-US" altLang="ko-KR" dirty="0" err="1"/>
              <a:t>endDate</a:t>
            </a:r>
            <a:endParaRPr lang="en-US" altLang="ko-KR" dirty="0"/>
          </a:p>
          <a:p>
            <a:r>
              <a:rPr lang="en-US" altLang="ko-KR" dirty="0"/>
              <a:t>        .Cells(2, 1).Value = "Total Sales"</a:t>
            </a:r>
          </a:p>
          <a:p>
            <a:r>
              <a:rPr lang="en-US" altLang="ko-KR" dirty="0"/>
              <a:t>        .Cells(2, 2).Value = </a:t>
            </a:r>
            <a:r>
              <a:rPr lang="en-US" altLang="ko-KR" dirty="0" err="1"/>
              <a:t>totalSales</a:t>
            </a:r>
            <a:endParaRPr lang="en-US" altLang="ko-KR" dirty="0"/>
          </a:p>
          <a:p>
            <a:r>
              <a:rPr lang="en-US" altLang="ko-KR" dirty="0"/>
              <a:t>    End With</a:t>
            </a:r>
          </a:p>
          <a:p>
            <a:r>
              <a:rPr lang="en-US" altLang="ko-KR" dirty="0"/>
              <a:t>End Sub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706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84784"/>
            <a:ext cx="8183880" cy="4187952"/>
          </a:xfrm>
        </p:spPr>
        <p:txBody>
          <a:bodyPr/>
          <a:lstStyle/>
          <a:p>
            <a:r>
              <a:rPr lang="ko-KR" altLang="en-US" sz="2800" dirty="0" smtClean="0"/>
              <a:t>공문 </a:t>
            </a:r>
            <a:r>
              <a:rPr lang="en-US" altLang="ko-KR" sz="2800" dirty="0" smtClean="0"/>
              <a:t>or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보고서 사내 규정에 대해서 </a:t>
            </a:r>
            <a:r>
              <a:rPr lang="ko-KR" altLang="en-US" sz="2800" dirty="0" smtClean="0"/>
              <a:t>편집을 </a:t>
            </a:r>
            <a:r>
              <a:rPr lang="ko-KR" altLang="en-US" sz="2800" dirty="0" smtClean="0"/>
              <a:t>할 때 </a:t>
            </a:r>
            <a:r>
              <a:rPr lang="ko-KR" altLang="en-US" sz="2800" dirty="0" smtClean="0"/>
              <a:t>사용 하고 있습니다</a:t>
            </a:r>
            <a:r>
              <a:rPr lang="en-US" altLang="ko-KR" sz="2800" dirty="0" smtClean="0"/>
              <a:t>.</a:t>
            </a:r>
          </a:p>
          <a:p>
            <a:r>
              <a:rPr lang="ko-KR" altLang="en-US" dirty="0" smtClean="0"/>
              <a:t>해당 </a:t>
            </a:r>
            <a:r>
              <a:rPr lang="ko-KR" altLang="en-US" dirty="0" smtClean="0"/>
              <a:t>보고서의 글자 문체 </a:t>
            </a:r>
            <a:r>
              <a:rPr lang="ko-KR" altLang="en-US" dirty="0" smtClean="0"/>
              <a:t>양식 </a:t>
            </a:r>
            <a:r>
              <a:rPr lang="ko-KR" altLang="en-US" dirty="0" smtClean="0"/>
              <a:t>오자검사 등</a:t>
            </a:r>
            <a:endParaRPr lang="en-US" altLang="ko-KR" dirty="0" smtClean="0"/>
          </a:p>
          <a:p>
            <a:r>
              <a:rPr lang="ko-KR" altLang="en-US" dirty="0" smtClean="0"/>
              <a:t>추천 </a:t>
            </a:r>
            <a:r>
              <a:rPr lang="en-US" altLang="ko-KR" dirty="0" err="1" smtClean="0"/>
              <a:t>GPTs</a:t>
            </a:r>
            <a:r>
              <a:rPr lang="en-US" altLang="ko-KR" dirty="0" smtClean="0"/>
              <a:t> :write for me</a:t>
            </a:r>
            <a:endParaRPr lang="en-US" altLang="ko-KR" dirty="0" smtClean="0"/>
          </a:p>
          <a:p>
            <a:r>
              <a:rPr lang="ko-KR" altLang="en-US" dirty="0" smtClean="0"/>
              <a:t>자주 쓰는 품의서 양식화 </a:t>
            </a:r>
            <a:r>
              <a:rPr lang="ko-KR" altLang="en-US" dirty="0" smtClean="0"/>
              <a:t>하고 </a:t>
            </a:r>
            <a:r>
              <a:rPr lang="ko-KR" altLang="en-US" dirty="0" smtClean="0"/>
              <a:t>자동으로 품의서 만들어보기</a:t>
            </a:r>
            <a:r>
              <a:rPr lang="en-US" altLang="ko-KR" dirty="0" smtClean="0"/>
              <a:t> (</a:t>
            </a:r>
            <a:r>
              <a:rPr lang="ko-KR" altLang="en-US" dirty="0" smtClean="0"/>
              <a:t>추후에 </a:t>
            </a:r>
            <a:r>
              <a:rPr lang="en-US" altLang="ko-KR" dirty="0" smtClean="0"/>
              <a:t>update </a:t>
            </a:r>
            <a:r>
              <a:rPr lang="ko-KR" altLang="en-US" dirty="0" smtClean="0"/>
              <a:t>예</a:t>
            </a:r>
            <a:r>
              <a:rPr lang="ko-KR" altLang="en-US" dirty="0" smtClean="0"/>
              <a:t>정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6984776" cy="720080"/>
          </a:xfrm>
        </p:spPr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dirty="0" smtClean="0"/>
              <a:t>한글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897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7"/>
            <a:ext cx="366514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72808" cy="576064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예 </a:t>
            </a:r>
            <a:r>
              <a:rPr lang="ko-KR" altLang="en-US" sz="1800" dirty="0" smtClean="0"/>
              <a:t>시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해당문서 점검 또는 도표화 시키는 프롬프트 예행 연습</a:t>
            </a:r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1412776"/>
            <a:ext cx="419235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61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7776864" cy="792088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예 시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교육자료를 가지고 교육 스크립트 간단하게 만들어보기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2897374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1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628800"/>
            <a:ext cx="8183880" cy="4187952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현재는 </a:t>
            </a:r>
            <a:r>
              <a:rPr lang="ko-KR" altLang="en-US" dirty="0" err="1" smtClean="0"/>
              <a:t>구글번역</a:t>
            </a:r>
            <a:r>
              <a:rPr lang="ko-KR" altLang="en-US" dirty="0" smtClean="0"/>
              <a:t> 이나 </a:t>
            </a:r>
            <a:r>
              <a:rPr lang="ko-KR" altLang="en-US" dirty="0" err="1" smtClean="0"/>
              <a:t>파파고</a:t>
            </a:r>
            <a:r>
              <a:rPr lang="ko-KR" altLang="en-US" dirty="0" smtClean="0"/>
              <a:t> 형식으로 초안으로 돌리고 나머지 번역 </a:t>
            </a:r>
            <a:r>
              <a:rPr lang="ko-KR" altLang="en-US" dirty="0" err="1" smtClean="0"/>
              <a:t>업무에대해서는</a:t>
            </a:r>
            <a:r>
              <a:rPr lang="ko-KR" altLang="en-US" dirty="0" smtClean="0"/>
              <a:t> 단어를 찾아 확인하는 형식이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ko-KR" altLang="en-US" dirty="0" smtClean="0"/>
              <a:t>참고 하는 </a:t>
            </a:r>
            <a:r>
              <a:rPr lang="en-US" altLang="ko-KR" dirty="0" err="1" smtClean="0"/>
              <a:t>DEEPL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한글입력을 영어로 변경하고</a:t>
            </a:r>
            <a:endParaRPr lang="en-US" altLang="ko-KR" dirty="0" smtClean="0"/>
          </a:p>
          <a:p>
            <a:r>
              <a:rPr lang="ko-KR" altLang="en-US" dirty="0" smtClean="0"/>
              <a:t>출력양식 한글질문원본</a:t>
            </a:r>
            <a:r>
              <a:rPr lang="en-US" altLang="ko-KR" dirty="0" smtClean="0"/>
              <a:t>(</a:t>
            </a:r>
            <a:r>
              <a:rPr lang="ko-KR" altLang="en-US" dirty="0" smtClean="0"/>
              <a:t>내용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영어번역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내용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영어답변 원본</a:t>
            </a:r>
            <a:endParaRPr lang="en-US" altLang="ko-KR" dirty="0" smtClean="0"/>
          </a:p>
          <a:p>
            <a:r>
              <a:rPr lang="ko-KR" altLang="en-US" dirty="0" smtClean="0"/>
              <a:t>한글 답변 번역 </a:t>
            </a:r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6120680" cy="93610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3.</a:t>
            </a:r>
            <a:r>
              <a:rPr lang="ko-KR" altLang="en-US" dirty="0" smtClean="0"/>
              <a:t>번역</a:t>
            </a:r>
            <a:r>
              <a:rPr lang="en-US" altLang="ko-KR" dirty="0"/>
              <a:t>	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564904"/>
            <a:ext cx="2484276" cy="1343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8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73041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ko-KR" altLang="en-US" dirty="0" smtClean="0"/>
              <a:t>프롬프트 양식</a:t>
            </a:r>
            <a:endParaRPr lang="en-US" altLang="ko-KR" dirty="0" smtClean="0"/>
          </a:p>
          <a:p>
            <a:r>
              <a:rPr lang="ko-KR" altLang="en-US" dirty="0" smtClean="0"/>
              <a:t>한글입력을 </a:t>
            </a:r>
            <a:r>
              <a:rPr lang="ko-KR" altLang="en-US" dirty="0"/>
              <a:t>영어로 변경하고</a:t>
            </a:r>
            <a:endParaRPr lang="en-US" altLang="ko-KR" dirty="0"/>
          </a:p>
          <a:p>
            <a:r>
              <a:rPr lang="ko-KR" altLang="en-US" dirty="0"/>
              <a:t>출력양식 한글질문원본</a:t>
            </a:r>
            <a:r>
              <a:rPr lang="en-US" altLang="ko-KR" dirty="0"/>
              <a:t>(</a:t>
            </a:r>
            <a:r>
              <a:rPr lang="ko-KR" altLang="en-US" dirty="0"/>
              <a:t>내용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영어번역</a:t>
            </a:r>
            <a:r>
              <a:rPr lang="en-US" altLang="ko-KR" dirty="0"/>
              <a:t>(</a:t>
            </a:r>
            <a:r>
              <a:rPr lang="ko-KR" altLang="en-US" dirty="0"/>
              <a:t>내용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영어답변 원본</a:t>
            </a:r>
            <a:endParaRPr lang="en-US" altLang="ko-KR" dirty="0"/>
          </a:p>
          <a:p>
            <a:r>
              <a:rPr lang="ko-KR" altLang="en-US" dirty="0"/>
              <a:t>한글 답변 번역 </a:t>
            </a:r>
            <a:r>
              <a:rPr lang="ko-KR" altLang="en-US" dirty="0" smtClean="0"/>
              <a:t>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대답해줘</a:t>
            </a:r>
            <a:r>
              <a:rPr lang="en-US" altLang="ko-KR" dirty="0" smtClean="0"/>
              <a:t>”</a:t>
            </a:r>
          </a:p>
          <a:p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074242"/>
          </a:xfrm>
        </p:spPr>
        <p:txBody>
          <a:bodyPr>
            <a:noAutofit/>
          </a:bodyPr>
          <a:lstStyle/>
          <a:p>
            <a:r>
              <a:rPr lang="ko-KR" altLang="en-US" sz="2000" dirty="0" smtClean="0"/>
              <a:t> 프롬프트 </a:t>
            </a:r>
            <a:r>
              <a:rPr lang="ko-KR" altLang="en-US" sz="2000" dirty="0" err="1" smtClean="0"/>
              <a:t>조금더</a:t>
            </a:r>
            <a:r>
              <a:rPr lang="ko-KR" altLang="en-US" sz="2000" dirty="0" smtClean="0"/>
              <a:t> 명확하게 하려고 한다면 </a:t>
            </a:r>
            <a:r>
              <a:rPr lang="en-US" altLang="ko-KR" sz="2000" dirty="0" err="1" smtClean="0"/>
              <a:t>GPT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4.0</a:t>
            </a:r>
            <a:r>
              <a:rPr lang="ko-KR" altLang="en-US" sz="2000" dirty="0" smtClean="0"/>
              <a:t>에서는 별로 효과 비약적으로 없으나 </a:t>
            </a:r>
            <a:r>
              <a:rPr lang="en-US" altLang="ko-KR" sz="2000" dirty="0" smtClean="0"/>
              <a:t>3.5</a:t>
            </a:r>
            <a:r>
              <a:rPr lang="ko-KR" altLang="en-US" sz="2000" dirty="0" smtClean="0"/>
              <a:t>에서는 무료버전에서는 </a:t>
            </a:r>
            <a:r>
              <a:rPr lang="ko-KR" altLang="en-US" sz="2000" dirty="0" err="1" smtClean="0"/>
              <a:t>조금더</a:t>
            </a:r>
            <a:r>
              <a:rPr lang="ko-KR" altLang="en-US" sz="2000" dirty="0" smtClean="0"/>
              <a:t> 효과가 </a:t>
            </a:r>
            <a:r>
              <a:rPr lang="ko-KR" altLang="en-US" sz="2000" dirty="0" err="1" smtClean="0"/>
              <a:t>좋은것</a:t>
            </a:r>
            <a:r>
              <a:rPr lang="ko-KR" altLang="en-US" sz="2000" dirty="0" smtClean="0"/>
              <a:t> 같습니다</a:t>
            </a:r>
            <a:r>
              <a:rPr lang="en-US" altLang="ko-KR" sz="2000" dirty="0" smtClean="0"/>
              <a:t>..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6710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맞춤형 </a:t>
            </a:r>
            <a:r>
              <a:rPr lang="ko-KR" altLang="en-US" dirty="0" err="1" smtClean="0"/>
              <a:t>지피티</a:t>
            </a:r>
            <a:r>
              <a:rPr lang="ko-KR" altLang="en-US" dirty="0" smtClean="0"/>
              <a:t> 제작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056784" cy="253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55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230188"/>
            <a:ext cx="8974137" cy="640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952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나만의 </a:t>
            </a:r>
            <a:r>
              <a:rPr lang="en-US" altLang="ko-KR" dirty="0" err="1" smtClean="0"/>
              <a:t>GPT</a:t>
            </a:r>
            <a:r>
              <a:rPr lang="en-US" altLang="ko-KR" dirty="0" smtClean="0"/>
              <a:t> </a:t>
            </a:r>
            <a:r>
              <a:rPr lang="ko-KR" altLang="en-US" dirty="0" smtClean="0"/>
              <a:t>만들기</a:t>
            </a:r>
            <a:endParaRPr lang="en-US" altLang="ko-KR" dirty="0" smtClean="0"/>
          </a:p>
          <a:p>
            <a:r>
              <a:rPr lang="en-US" altLang="ko-KR" dirty="0" smtClean="0"/>
              <a:t>2.</a:t>
            </a:r>
            <a:r>
              <a:rPr lang="ko-KR" altLang="en-US" dirty="0" smtClean="0"/>
              <a:t>요청사항 적고 로고 만들기</a:t>
            </a:r>
            <a:endParaRPr lang="en-US" altLang="ko-KR" dirty="0" smtClean="0"/>
          </a:p>
          <a:p>
            <a:r>
              <a:rPr lang="en-US" altLang="ko-KR" dirty="0" smtClean="0"/>
              <a:t>3.</a:t>
            </a:r>
            <a:r>
              <a:rPr lang="ko-KR" altLang="en-US" dirty="0" smtClean="0"/>
              <a:t>해당업무에 </a:t>
            </a:r>
            <a:r>
              <a:rPr lang="ko-KR" altLang="en-US" dirty="0" err="1" smtClean="0"/>
              <a:t>질문에대해서</a:t>
            </a:r>
            <a:r>
              <a:rPr lang="ko-KR" altLang="en-US" dirty="0" smtClean="0"/>
              <a:t> 너무 광범위한 대답을 제한하기 위하여 현재 자사가 </a:t>
            </a:r>
            <a:r>
              <a:rPr lang="ko-KR" altLang="en-US" dirty="0" err="1" smtClean="0"/>
              <a:t>사용하고있는</a:t>
            </a:r>
            <a:r>
              <a:rPr lang="ko-KR" altLang="en-US" dirty="0" smtClean="0"/>
              <a:t> 대표적인 </a:t>
            </a:r>
            <a:r>
              <a:rPr lang="ko-KR" altLang="en-US" dirty="0" err="1" smtClean="0"/>
              <a:t>국제규범및</a:t>
            </a:r>
            <a:r>
              <a:rPr lang="ko-KR" altLang="en-US" dirty="0" smtClean="0"/>
              <a:t> 한국법률에 관한 사항 삽입</a:t>
            </a:r>
            <a:endParaRPr lang="en-US" altLang="ko-KR" dirty="0" smtClean="0"/>
          </a:p>
          <a:p>
            <a:pPr marL="109728" indent="0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나만의 </a:t>
            </a:r>
            <a:r>
              <a:rPr lang="ko-KR" altLang="en-US" dirty="0" err="1" smtClean="0"/>
              <a:t>쳇봇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gpt</a:t>
            </a:r>
            <a:r>
              <a:rPr lang="ko-KR" altLang="en-US" dirty="0" smtClean="0"/>
              <a:t>만들기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4693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206</TotalTime>
  <Words>937</Words>
  <Application>Microsoft Office PowerPoint</Application>
  <PresentationFormat>화면 슬라이드 쇼(4:3)</PresentationFormat>
  <Paragraphs>126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광장</vt:lpstr>
      <vt:lpstr>업무 자동화 비법  shen(박주석)</vt:lpstr>
      <vt:lpstr>1.엑셀</vt:lpstr>
      <vt:lpstr>1.엑셀+ 자동화 과정 로직</vt:lpstr>
      <vt:lpstr>PowerPoint 프레젠테이션</vt:lpstr>
      <vt:lpstr>PowerPoint 프레젠테이션</vt:lpstr>
      <vt:lpstr>2.한글</vt:lpstr>
      <vt:lpstr>예 시 : 해당문서 점검 또는 도표화 시키는 프롬프트 예행 연습</vt:lpstr>
      <vt:lpstr>예 시 : 교육자료를 가지고 교육 스크립트 간단하게 만들어보기</vt:lpstr>
      <vt:lpstr>3.번역 </vt:lpstr>
      <vt:lpstr> 프롬프트 조금더 명확하게 하려고 한다면 GPT 4.0에서는 별로 효과 비약적으로 없으나 3.5에서는 무료버전에서는 조금더 효과가 좋은것 같습니다..</vt:lpstr>
      <vt:lpstr>4. 맞춤형 지피티 제작</vt:lpstr>
      <vt:lpstr>PowerPoint 프레젠테이션</vt:lpstr>
      <vt:lpstr>나만의 쳇봇 gpt만들기 </vt:lpstr>
    </vt:vector>
  </TitlesOfParts>
  <Company>drcc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업무 자동화(박주석)</dc:title>
  <dc:creator>user</dc:creator>
  <cp:lastModifiedBy>user</cp:lastModifiedBy>
  <cp:revision>22</cp:revision>
  <dcterms:created xsi:type="dcterms:W3CDTF">2024-04-11T07:54:12Z</dcterms:created>
  <dcterms:modified xsi:type="dcterms:W3CDTF">2024-04-25T08:06:35Z</dcterms:modified>
</cp:coreProperties>
</file>