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1" r:id="rId2"/>
    <p:sldId id="410" r:id="rId3"/>
    <p:sldId id="412" r:id="rId4"/>
    <p:sldId id="414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46FD8B-2A5B-10F3-C591-5AB352B56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9620409-3B5E-8217-ED41-F8793ED2C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FF5877-C6BA-3E48-8962-130D90F7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856829D-B217-E1E5-7DA6-2FE99F68C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881FA3-6090-94C5-524D-39DBD9DF7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4476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CD5CEF-A6D9-E0E4-32CC-6F427401A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0EB4D42-5CE1-928B-2878-589B2DE7E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986415-69FB-F291-4728-6E6632656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4F5D11-E4E9-8B6D-808D-C3090722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A3A82D-C5D3-C844-1A9F-876F262C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04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5D2977-BCE1-3B1F-6B18-B8DB811DA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3B4E12-3249-9431-7EF7-F243F40C1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96CCD8-586A-F0FE-8208-D6A62DC9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B6CC15-4868-C05E-B95A-FF706FE1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095E37-8B49-06C3-F991-4006F58BC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780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BDE363-9F83-933B-9CEC-3C73F898D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4DBC03-1102-21BE-6E28-7BA0F7B9F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A9384F5-9DAA-F49C-2CB8-7065D7A18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347C6F0-12CB-13A1-DE73-5A7477858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D3CF7E5-D83F-C469-08C1-CC83413F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664C7AB-6706-2F84-0337-7C2A12E8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3525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4B0111-18F0-7E79-5501-8DE42362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E670F0-B6FB-2D51-2A5A-3C8E1DEA5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5511F9B-636A-08C0-B739-17E597968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5DFEE59-B045-EB45-BCD4-7473BD405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889FF81-0816-BBA2-01F1-EB941A6CA1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0BA2E6D-FD3D-A689-1A58-CEC5A090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AE1689D-12CE-0FFA-716B-271386C3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951275D-A133-0BF1-5CDD-02878219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87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49A579-6D3C-47F0-765F-969FAD40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447C65C-70E1-DC36-FE4C-1CEF73635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1DB261B-A21E-860A-DC15-AB7479E2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73B9A64-C407-FCEC-FBF2-9B130EC90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53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EC3A36C-39C9-CAF4-F4A4-9660AACB4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64B0AFD-9E8E-2B8C-B02A-2293AF799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AC983A-2D39-B894-1718-DF4AF379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409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2E4590-6490-8A5F-81A7-0D6AA877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EE2331-4312-BAFE-2073-9C1191AE8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121CF6B-1C6B-4F23-FABF-68CBF10FA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F200B59-BD88-1110-F11D-AD0413BF7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B487C3B-A363-9911-06B7-9F997B11D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5F391D-89D8-EC1A-03A7-B6B9A2176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791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9D5F65-87BD-93C9-5243-4109B4A3C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A022448-431D-B84E-2DCF-02DA9EE887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3280B4-25B7-48E3-8A29-D043069A0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A967145-D65A-AB75-1769-F51627D08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F7D2B15-8EBD-2047-4A2F-E3EFED38B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656D4B8-F24A-E1AE-93F6-9351A11A9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42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7FF450-8581-E1A1-5554-8C454A8A8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C8657FC-D671-366A-769F-745B9D1CA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0541F0-02B2-40A7-0B1A-2FA6CC6E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7CC048-C7A7-5B39-B972-6D3EEEFC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70A577-B626-0806-DD11-319414AE5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8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6AA977E-E90C-DAD1-62F8-30384FADA2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F56D047-35E1-E3AE-1D7C-A4B45CAF2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F4C0DB-280B-F544-0982-9F8DD2FE3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B1D4867-5C36-3323-932B-C6172A74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E13E97-A236-A49C-7C64-BC98B950B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981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CC92544-F9F9-C038-B474-4B48FD604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C1DD5B-030E-0403-5408-B859E6D66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15F707-DFDD-20BD-091A-40E239B13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490E6-6A9F-40BB-A2A0-1189CA9F439D}" type="datetimeFigureOut">
              <a:rPr lang="ko-KR" altLang="en-US" smtClean="0"/>
              <a:t>2023-11-25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EC54CE-97DA-9946-C8AE-E7A4FAC15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793730-7384-AB62-FF9E-842FBF89B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700CC-5F3E-4057-8863-9273B2FBA7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83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8449E9B4-2DDC-7EF6-531B-10E7C9464CB2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중학생 과학게임</a:t>
            </a:r>
            <a:r>
              <a:rPr lang="en-US" altLang="ko-KR" dirty="0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:</a:t>
            </a:r>
            <a:r>
              <a:rPr lang="ko-KR" altLang="en-US" dirty="0">
                <a:solidFill>
                  <a:prstClr val="black"/>
                </a:solidFill>
                <a:latin typeface="맑은 고딕" panose="020F0302020204030204"/>
                <a:ea typeface="맑은 고딕" panose="020B0503020000020004" pitchFamily="50" charset="-127"/>
              </a:rPr>
              <a:t>태양계의 모험</a:t>
            </a: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302020204030204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5" name="부제목 2">
            <a:extLst>
              <a:ext uri="{FF2B5EF4-FFF2-40B4-BE49-F238E27FC236}">
                <a16:creationId xmlns:a16="http://schemas.microsoft.com/office/drawing/2014/main" id="{3F20F5DF-3958-4DF5-2B42-C2D298EA9563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Game</a:t>
            </a:r>
            <a:r>
              <a:rPr kumimoji="0" lang="ko-KR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Play</a:t>
            </a:r>
            <a:r>
              <a:rPr kumimoji="0" lang="ko-KR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pattern</a:t>
            </a:r>
            <a:r>
              <a:rPr kumimoji="0" lang="ko-KR" alt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을 활용한 </a:t>
            </a:r>
            <a:r>
              <a:rPr kumimoji="0" lang="en-US" altLang="ko-KR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Prompt Engineering</a:t>
            </a:r>
            <a:endParaRPr kumimoji="0" lang="ko-KR" altLang="en-US" sz="2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877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2F0A7DA-9C54-AB56-E5AF-B8BD62B4E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06" y="584752"/>
            <a:ext cx="7539510" cy="6127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9F1302-B66E-0FE8-804A-73FAF8882808}"/>
              </a:ext>
            </a:extLst>
          </p:cNvPr>
          <p:cNvSpPr txBox="1"/>
          <p:nvPr/>
        </p:nvSpPr>
        <p:spPr>
          <a:xfrm>
            <a:off x="5611091" y="145519"/>
            <a:ext cx="64680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/>
              <a:t>https://chat.openai.com/share/b0325913-f4cd-4f5b-9158-e783ebfb1c0d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34756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CC039C8-7555-6505-573D-470EC13CC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00" y="453296"/>
            <a:ext cx="6287515" cy="512475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A384BFF-F4C6-A8DD-A4D1-C47594F2A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481" y="5167107"/>
            <a:ext cx="5808543" cy="16018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138F30-24FE-2682-5859-A1B6791CC76B}"/>
              </a:ext>
            </a:extLst>
          </p:cNvPr>
          <p:cNvSpPr txBox="1"/>
          <p:nvPr/>
        </p:nvSpPr>
        <p:spPr>
          <a:xfrm>
            <a:off x="5611091" y="145519"/>
            <a:ext cx="64680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/>
              <a:t>https://chat.openai.com/share/b0325913-f4cd-4f5b-9158-e783ebfb1c0d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5560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CB52E94-9AF1-203F-4733-A8F490FA6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76" y="453296"/>
            <a:ext cx="6688228" cy="168025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B8CEC7F-86D5-8252-8187-7F0541905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76" y="1900053"/>
            <a:ext cx="6468010" cy="48694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0FD53B-B377-DB99-5894-ECF029C44DED}"/>
              </a:ext>
            </a:extLst>
          </p:cNvPr>
          <p:cNvSpPr txBox="1"/>
          <p:nvPr/>
        </p:nvSpPr>
        <p:spPr>
          <a:xfrm>
            <a:off x="5611091" y="145519"/>
            <a:ext cx="64680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/>
              <a:t>https://chat.openai.com/share/b0325913-f4cd-4f5b-9158-e783ebfb1c0d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0060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와이드스크린</PresentationFormat>
  <Paragraphs>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 Seonah</dc:creator>
  <cp:lastModifiedBy>Moon Seonah</cp:lastModifiedBy>
  <cp:revision>1</cp:revision>
  <dcterms:created xsi:type="dcterms:W3CDTF">2023-11-25T07:49:48Z</dcterms:created>
  <dcterms:modified xsi:type="dcterms:W3CDTF">2023-11-25T07:50:11Z</dcterms:modified>
</cp:coreProperties>
</file>