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6" r:id="rId2"/>
    <p:sldId id="415" r:id="rId3"/>
    <p:sldId id="417" r:id="rId4"/>
    <p:sldId id="420" r:id="rId5"/>
    <p:sldId id="419" r:id="rId6"/>
    <p:sldId id="422" r:id="rId7"/>
    <p:sldId id="423" r:id="rId8"/>
    <p:sldId id="418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E4AE2A-D5A2-E618-8CF9-3F85F97FF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44EBC64-AEC1-17AB-9EDF-20CED2708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E1A1E0-3215-D6BE-2013-E3F6F52AF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7568FA-9419-E2B2-F856-31585D1A2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B33064-7D55-3653-EBC7-7F1BC19C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644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B3EF1F-07CD-4C5E-C8E9-37CF99C87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774740-43EB-C772-D4A3-5754D6FE5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BF53BF-04A0-E3C4-EB10-65798800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FDD28B-4EDD-179E-AAB0-9A3E9400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BD8F32-252F-B2BB-8164-D0A33228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90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E33683-1388-F5F5-11F4-79643F7AB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91B78D9-76D8-C2B4-2192-9B184BBC7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B03138-2231-C224-95AB-9B91529E2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8AE5D6-A1FF-237D-9C46-A9C3E0B70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9C8F1B-4729-8E24-98C4-FB79E5380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465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51CC16-6E90-E129-5FBD-7068092EE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6417EB-045E-BD40-77CB-1C4D8BF9C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CC8BA8F-247C-DECE-DF45-A186D80BC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CD7E782-82BE-40DB-3E8E-AA842F689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6DCC500-AF6F-E9AB-BE3E-0311E5BC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BC3D649-2AFA-8724-4FCF-E7582B790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2418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5F4CCA-F194-BD27-3E5B-8412C1FFE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0033302-856F-F942-9270-84D179AF5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74CE1D9-F6B6-8DD5-53B3-6F7D229D45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230F9C3-D6F1-5D6A-418F-541529A727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8C62C30-A8AA-9508-BC46-E0E19CA99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675845-90C6-1C0A-3E78-17BFAC939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25849AA-2D70-785D-8D69-9D46EDAB6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254A72A-7104-141B-74E4-C56C8CB00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79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AFEA30-4BFF-958C-E3DA-1BD812C57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3172EB4-A3E1-7AF9-3090-289CA13D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6D4DB14-FEB2-9997-0E51-DA61310DC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076ACCD-2ACF-6C6D-EDBB-2EFF84392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531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BCE62BA-5F3E-0712-FF0F-ADCFC69E1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41F5789-B88C-F50E-5321-1A802973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9126B3-BDE9-BBA2-49D1-CCEC05F8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29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31C57B-B6DC-6EC9-565E-3E61D1D3F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51699D-13BF-C085-3BC0-249DDC5C5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74A3A-D0A4-2E05-43A0-9A061C2E2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7075B0-CD7B-CA76-E053-03F84C25F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583B02-7BE6-C1F8-1CC7-38BCE3477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6C1A69-9C8C-4626-CAD0-7148CCD2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56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50B25B-6F62-8D9D-56F5-28370681A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1B93DE2-E24A-674A-1F37-54D03080BB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F7B0C4F-1554-75A8-A786-1A1BC5E7B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6D2074B-9FE1-1719-ADBA-B4801C00B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1C7D42-EC1D-ABE6-F450-F24E2F97E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2F30A4-531E-CE79-5063-17FE61C74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16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72090D-29F3-472F-09F3-BC89F46A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200370C-3BD3-79FA-D6BD-73A0D13AD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9686E2-9A55-1D47-8DA8-55C3D880A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67005-A685-12CF-0A51-891190753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93996C-998C-7FA3-75CD-096CD38FF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36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2860E6B-1338-92B7-8976-94BFE994B2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B4D6160-2712-9EF5-5810-4494DC461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D74E3F-8F3F-64B5-E4C0-155DEB77C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041BF0-75F3-4B3E-9C0E-9A6D8A91E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88F28A-E5ED-8EDA-820D-128D34AD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944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B65D22A-FC59-FB81-6443-FDE645F9C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8D4C4F-FCFA-115F-CDD9-CC0D4D3D7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36F0C6-00D0-6162-C232-A0D3141B8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1F3F6-443D-43F9-9712-CA774D8982C2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AA953C-884A-1ACB-DCB1-126A1E771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34FF03-24BE-0603-7C15-22E0F5E6F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2FC7B-4073-417C-97F8-58BA73BF2A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10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8449E9B4-2DDC-7EF6-531B-10E7C9464CB2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solidFill>
                  <a:prstClr val="black"/>
                </a:solidFill>
                <a:latin typeface="맑은 고딕" panose="020F0302020204030204"/>
                <a:ea typeface="맑은 고딕" panose="020B0503020000020004" pitchFamily="50" charset="-127"/>
              </a:rPr>
              <a:t>하이진</a:t>
            </a:r>
            <a:r>
              <a:rPr lang="en-US" altLang="ko-KR" dirty="0">
                <a:solidFill>
                  <a:prstClr val="black"/>
                </a:solidFill>
                <a:latin typeface="맑은 고딕" panose="020F0302020204030204"/>
                <a:ea typeface="맑은 고딕" panose="020B0503020000020004" pitchFamily="50" charset="-127"/>
              </a:rPr>
              <a:t>*</a:t>
            </a:r>
            <a:r>
              <a:rPr lang="ko-KR" altLang="en-US" dirty="0" err="1">
                <a:solidFill>
                  <a:prstClr val="black"/>
                </a:solidFill>
                <a:latin typeface="맑은 고딕" panose="020F0302020204030204"/>
                <a:ea typeface="맑은 고딕" panose="020B0503020000020004" pitchFamily="50" charset="-127"/>
              </a:rPr>
              <a:t>구요한</a:t>
            </a:r>
            <a:r>
              <a:rPr lang="ko-KR" altLang="en-US" dirty="0">
                <a:solidFill>
                  <a:prstClr val="black"/>
                </a:solidFill>
                <a:latin typeface="맑은 고딕" panose="020F0302020204030204"/>
                <a:ea typeface="맑은 고딕" panose="020B0503020000020004" pitchFamily="50" charset="-127"/>
              </a:rPr>
              <a:t> 신년 음악회 </a:t>
            </a:r>
            <a:endParaRPr lang="en-US" altLang="ko-KR" dirty="0">
              <a:solidFill>
                <a:prstClr val="black"/>
              </a:solidFill>
              <a:latin typeface="맑은 고딕" panose="020F0302020204030204"/>
              <a:ea typeface="맑은 고딕" panose="020B0503020000020004" pitchFamily="50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solidFill>
                  <a:prstClr val="black"/>
                </a:solidFill>
                <a:latin typeface="맑은 고딕" panose="020F0302020204030204"/>
                <a:ea typeface="맑은 고딕" panose="020B0503020000020004" pitchFamily="50" charset="-127"/>
              </a:rPr>
              <a:t>초대 이메일 자동화 생성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302020204030204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5" name="부제목 2">
            <a:extLst>
              <a:ext uri="{FF2B5EF4-FFF2-40B4-BE49-F238E27FC236}">
                <a16:creationId xmlns:a16="http://schemas.microsoft.com/office/drawing/2014/main" id="{3F20F5DF-3958-4DF5-2B42-C2D298EA9563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Template</a:t>
            </a:r>
            <a:r>
              <a:rPr kumimoji="0" lang="ko-KR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pattern</a:t>
            </a:r>
            <a:r>
              <a:rPr kumimoji="0" lang="ko-KR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을 활용한 </a:t>
            </a:r>
            <a:r>
              <a:rPr kumimoji="0" lang="en-US" altLang="ko-K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Prompt Engineering</a:t>
            </a:r>
            <a:endParaRPr kumimoji="0" lang="ko-KR" altLang="en-US" sz="2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484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FE4343-3BD1-26CA-8799-988497BBCDBC}"/>
              </a:ext>
            </a:extLst>
          </p:cNvPr>
          <p:cNvSpPr txBox="1"/>
          <p:nvPr/>
        </p:nvSpPr>
        <p:spPr>
          <a:xfrm>
            <a:off x="5296395" y="255757"/>
            <a:ext cx="681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/>
              <a:t>https://chat.openai.com/share/89cd89d5-7ea6-4784-bd4f-c9e7f68e6460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A4D45-62BD-29C2-E84A-801FDF73E6B2}"/>
              </a:ext>
            </a:extLst>
          </p:cNvPr>
          <p:cNvSpPr txBox="1"/>
          <p:nvPr/>
        </p:nvSpPr>
        <p:spPr>
          <a:xfrm>
            <a:off x="333994" y="1435557"/>
            <a:ext cx="1130976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0" i="0" dirty="0">
                <a:effectLst/>
                <a:latin typeface="Söhne"/>
              </a:rPr>
              <a:t>지금부터 너에게 우리 나라에서 가장 </a:t>
            </a:r>
            <a:r>
              <a:rPr lang="en-US" altLang="ko-KR" b="0" i="0" dirty="0">
                <a:effectLst/>
                <a:latin typeface="Söhne"/>
              </a:rPr>
              <a:t>soulful</a:t>
            </a:r>
            <a:r>
              <a:rPr lang="ko-KR" altLang="en-US" b="0" i="0" dirty="0">
                <a:effectLst/>
                <a:latin typeface="Söhne"/>
              </a:rPr>
              <a:t>한 두 재즈 보컬리스트를 소개할 거야</a:t>
            </a:r>
            <a:r>
              <a:rPr lang="en-US" altLang="ko-KR" b="0" i="0" dirty="0">
                <a:effectLst/>
                <a:latin typeface="Söhne"/>
              </a:rPr>
              <a:t>. </a:t>
            </a:r>
            <a:r>
              <a:rPr lang="ko-KR" altLang="en-US" b="0" i="0" dirty="0">
                <a:effectLst/>
                <a:latin typeface="Söhne"/>
              </a:rPr>
              <a:t>아래 두 분에 대해 이해하고 신년 음악회를 </a:t>
            </a:r>
            <a:r>
              <a:rPr lang="ko-KR" altLang="en-US" b="0" i="0" dirty="0" err="1">
                <a:effectLst/>
                <a:latin typeface="Söhne"/>
              </a:rPr>
              <a:t>열때</a:t>
            </a:r>
            <a:r>
              <a:rPr lang="ko-KR" altLang="en-US" b="0" i="0" dirty="0">
                <a:effectLst/>
                <a:latin typeface="Söhne"/>
              </a:rPr>
              <a:t> 두 분을 </a:t>
            </a:r>
            <a:r>
              <a:rPr lang="en-US" altLang="ko-KR" b="0" i="0" dirty="0">
                <a:effectLst/>
                <a:latin typeface="Söhne"/>
              </a:rPr>
              <a:t>promote</a:t>
            </a:r>
            <a:r>
              <a:rPr lang="ko-KR" altLang="en-US" b="0" i="0" dirty="0">
                <a:effectLst/>
                <a:latin typeface="Söhne"/>
              </a:rPr>
              <a:t>할 수 있는 문구를 뽑아줘</a:t>
            </a:r>
            <a:r>
              <a:rPr lang="en-US" altLang="ko-KR" b="0" i="0" dirty="0">
                <a:effectLst/>
                <a:latin typeface="Söhne"/>
              </a:rPr>
              <a:t>. </a:t>
            </a:r>
          </a:p>
          <a:p>
            <a:endParaRPr lang="en-US" altLang="ko-KR" dirty="0">
              <a:latin typeface="Söhne"/>
            </a:endParaRPr>
          </a:p>
          <a:p>
            <a:endParaRPr lang="en-US" altLang="ko-KR" b="0" i="0" dirty="0">
              <a:effectLst/>
              <a:latin typeface="Söhne"/>
            </a:endParaRPr>
          </a:p>
          <a:p>
            <a:r>
              <a:rPr lang="ko-KR" altLang="en-US" b="0" i="0" dirty="0">
                <a:effectLst/>
                <a:latin typeface="Söhne"/>
              </a:rPr>
              <a:t>하이진 교수님 </a:t>
            </a:r>
            <a:endParaRPr lang="en-US" altLang="ko-KR" b="0" i="0" dirty="0">
              <a:effectLst/>
              <a:latin typeface="Söhne"/>
            </a:endParaRPr>
          </a:p>
          <a:p>
            <a:r>
              <a:rPr lang="en-US" altLang="ko-KR" b="0" i="0" dirty="0">
                <a:effectLst/>
                <a:latin typeface="Söhne"/>
              </a:rPr>
              <a:t>https://www.instagram.com/jazzvocal_hyejin/ </a:t>
            </a:r>
          </a:p>
          <a:p>
            <a:endParaRPr lang="en-US" altLang="ko-KR" dirty="0">
              <a:latin typeface="Söhne"/>
            </a:endParaRPr>
          </a:p>
          <a:p>
            <a:r>
              <a:rPr lang="ko-KR" altLang="en-US" b="0" i="0" dirty="0" err="1">
                <a:effectLst/>
                <a:latin typeface="Söhne"/>
              </a:rPr>
              <a:t>구요한</a:t>
            </a:r>
            <a:r>
              <a:rPr lang="ko-KR" altLang="en-US" b="0" i="0" dirty="0">
                <a:effectLst/>
                <a:latin typeface="Söhne"/>
              </a:rPr>
              <a:t> 박사 </a:t>
            </a:r>
            <a:endParaRPr lang="en-US" altLang="ko-KR" b="0" i="0" dirty="0">
              <a:effectLst/>
              <a:latin typeface="Söhne"/>
            </a:endParaRPr>
          </a:p>
          <a:p>
            <a:r>
              <a:rPr lang="en-US" altLang="ko-KR" dirty="0">
                <a:latin typeface="Söhne"/>
              </a:rPr>
              <a:t>9</a:t>
            </a:r>
            <a:r>
              <a:rPr lang="en-US" altLang="ko-KR" b="0" i="0" dirty="0">
                <a:effectLst/>
                <a:latin typeface="Söhne"/>
              </a:rPr>
              <a:t>https://litt.ly/cmds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52AFBFD-9A82-0A35-349A-12EC91DE8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53" y="913273"/>
            <a:ext cx="819192" cy="38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31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970914F-C3FA-505D-EDEF-BE9EF3BAC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71" y="898682"/>
            <a:ext cx="7188569" cy="51437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EC4BAD-E5A3-48C6-BC98-F0975D7E6C13}"/>
              </a:ext>
            </a:extLst>
          </p:cNvPr>
          <p:cNvSpPr txBox="1"/>
          <p:nvPr/>
        </p:nvSpPr>
        <p:spPr>
          <a:xfrm>
            <a:off x="5296395" y="255757"/>
            <a:ext cx="681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/>
              <a:t>https://chat.openai.com/share/89cd89d5-7ea6-4784-bd4f-c9e7f68e6460</a:t>
            </a:r>
          </a:p>
        </p:txBody>
      </p:sp>
    </p:spTree>
    <p:extLst>
      <p:ext uri="{BB962C8B-B14F-4D97-AF65-F5344CB8AC3E}">
        <p14:creationId xmlns:p14="http://schemas.microsoft.com/office/powerpoint/2010/main" val="1188728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CE2EF69-4AB3-AC22-4588-AE266BF1D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00" y="756618"/>
            <a:ext cx="7144117" cy="24829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D67AA9-080C-88A4-8D5E-22AFC943DEF9}"/>
              </a:ext>
            </a:extLst>
          </p:cNvPr>
          <p:cNvSpPr txBox="1"/>
          <p:nvPr/>
        </p:nvSpPr>
        <p:spPr>
          <a:xfrm>
            <a:off x="5296395" y="255757"/>
            <a:ext cx="681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/>
              <a:t>https://chat.openai.com/share/89cd89d5-7ea6-4784-bd4f-c9e7f68e6460</a:t>
            </a:r>
          </a:p>
        </p:txBody>
      </p:sp>
    </p:spTree>
    <p:extLst>
      <p:ext uri="{BB962C8B-B14F-4D97-AF65-F5344CB8AC3E}">
        <p14:creationId xmlns:p14="http://schemas.microsoft.com/office/powerpoint/2010/main" val="2783294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117952-4E74-F809-D46F-9F0832E7C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28" y="547485"/>
            <a:ext cx="6067132" cy="614624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F37679D-110C-1EC5-FF4B-059B32B09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620610"/>
            <a:ext cx="5933872" cy="31497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F633E5-9344-6D21-64C8-8146AD36A835}"/>
              </a:ext>
            </a:extLst>
          </p:cNvPr>
          <p:cNvSpPr txBox="1"/>
          <p:nvPr/>
        </p:nvSpPr>
        <p:spPr>
          <a:xfrm>
            <a:off x="5296395" y="255757"/>
            <a:ext cx="681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/>
              <a:t>https://chat.openai.com/share/89cd89d5-7ea6-4784-bd4f-c9e7f68e6460</a:t>
            </a:r>
          </a:p>
        </p:txBody>
      </p:sp>
    </p:spTree>
    <p:extLst>
      <p:ext uri="{BB962C8B-B14F-4D97-AF65-F5344CB8AC3E}">
        <p14:creationId xmlns:p14="http://schemas.microsoft.com/office/powerpoint/2010/main" val="2528553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AA354CC-9D8A-F8BF-28FF-26CF6EE6F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37" y="563534"/>
            <a:ext cx="6592250" cy="6188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CC10FC-C256-7C6A-D43B-34561A9B8C3D}"/>
              </a:ext>
            </a:extLst>
          </p:cNvPr>
          <p:cNvSpPr txBox="1"/>
          <p:nvPr/>
        </p:nvSpPr>
        <p:spPr>
          <a:xfrm>
            <a:off x="5296395" y="255757"/>
            <a:ext cx="681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/>
              <a:t>https://chat.openai.com/share/89cd89d5-7ea6-4784-bd4f-c9e7f68e6460</a:t>
            </a:r>
          </a:p>
        </p:txBody>
      </p:sp>
    </p:spTree>
    <p:extLst>
      <p:ext uri="{BB962C8B-B14F-4D97-AF65-F5344CB8AC3E}">
        <p14:creationId xmlns:p14="http://schemas.microsoft.com/office/powerpoint/2010/main" val="1444396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6D14B2-979F-AE01-D74D-F30E1ED81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80" y="563534"/>
            <a:ext cx="6026726" cy="610681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B59DFC8-A10E-E96D-A864-ED488C25A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779" y="2671949"/>
            <a:ext cx="5618753" cy="39983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19ED63-C2F5-8662-1E00-C1C643FC2C60}"/>
              </a:ext>
            </a:extLst>
          </p:cNvPr>
          <p:cNvSpPr txBox="1"/>
          <p:nvPr/>
        </p:nvSpPr>
        <p:spPr>
          <a:xfrm>
            <a:off x="5296395" y="255757"/>
            <a:ext cx="681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/>
              <a:t>https://chat.openai.com/share/89cd89d5-7ea6-4784-bd4f-c9e7f68e6460</a:t>
            </a:r>
          </a:p>
        </p:txBody>
      </p:sp>
    </p:spTree>
    <p:extLst>
      <p:ext uri="{BB962C8B-B14F-4D97-AF65-F5344CB8AC3E}">
        <p14:creationId xmlns:p14="http://schemas.microsoft.com/office/powerpoint/2010/main" val="432073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D7BE090-1CC2-8A6F-7F99-EDAFE356C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48" y="715200"/>
            <a:ext cx="7045793" cy="29850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E6E002-9984-43C5-DD8E-037E6E95E15A}"/>
              </a:ext>
            </a:extLst>
          </p:cNvPr>
          <p:cNvSpPr txBox="1"/>
          <p:nvPr/>
        </p:nvSpPr>
        <p:spPr>
          <a:xfrm>
            <a:off x="5296395" y="255757"/>
            <a:ext cx="681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/>
              <a:t>https://chat.openai.com/share/89cd89d5-7ea6-4784-bd4f-c9e7f68e6460</a:t>
            </a:r>
          </a:p>
        </p:txBody>
      </p:sp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ED1F67F6-0189-897D-932C-D8411E5A9F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8298" y="2413928"/>
          <a:ext cx="9477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3" imgW="948240" imgH="401400" progId="Package">
                  <p:embed/>
                </p:oleObj>
              </mc:Choice>
              <mc:Fallback>
                <p:oleObj name="포장기 셸 개체" showAsIcon="1" r:id="rId3" imgW="948240" imgH="401400" progId="Package">
                  <p:embed/>
                  <p:pic>
                    <p:nvPicPr>
                      <p:cNvPr id="5" name="개체 4">
                        <a:extLst>
                          <a:ext uri="{FF2B5EF4-FFF2-40B4-BE49-F238E27FC236}">
                            <a16:creationId xmlns:a16="http://schemas.microsoft.com/office/drawing/2014/main" id="{ED1F67F6-0189-897D-932C-D8411E5A9F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68298" y="2413928"/>
                        <a:ext cx="947737" cy="401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DEE40A9D-EBDA-0C52-CA13-68D93F6BB3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375" y="3142342"/>
            <a:ext cx="4625287" cy="357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83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와이드스크린</PresentationFormat>
  <Paragraphs>18</Paragraphs>
  <Slides>8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Söhne</vt:lpstr>
      <vt:lpstr>맑은 고딕</vt:lpstr>
      <vt:lpstr>Arial</vt:lpstr>
      <vt:lpstr>Office 테마</vt:lpstr>
      <vt:lpstr>패키지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 Seonah</dc:creator>
  <cp:lastModifiedBy>Moon Seonah</cp:lastModifiedBy>
  <cp:revision>1</cp:revision>
  <dcterms:created xsi:type="dcterms:W3CDTF">2023-11-25T08:56:40Z</dcterms:created>
  <dcterms:modified xsi:type="dcterms:W3CDTF">2023-11-25T08:57:01Z</dcterms:modified>
</cp:coreProperties>
</file>